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 varScale="1">
        <p:scale>
          <a:sx n="73" d="100"/>
          <a:sy n="73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8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5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5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8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57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876F-91F5-435F-A362-BB04EEF84091}" type="datetimeFigureOut">
              <a:rPr kumimoji="1" lang="ja-JP" altLang="en-US" smtClean="0"/>
              <a:t>2012/11/1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D043-D2A4-447A-B8C5-1FB1B3F13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3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Factor</a:t>
            </a:r>
            <a:r>
              <a:rPr kumimoji="1" lang="ja-JP" altLang="en-US" dirty="0" smtClean="0"/>
              <a:t>ｙ 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パターン解説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4I 38 </a:t>
            </a:r>
            <a:r>
              <a:rPr kumimoji="1" lang="ja-JP" altLang="en-US" dirty="0" smtClean="0"/>
              <a:t>結城海斗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5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一般的なクラス図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1528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31640" y="62373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616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FactoryMethod</a:t>
            </a:r>
            <a:r>
              <a:rPr lang="ja-JP" altLang="en-US" dirty="0" smtClean="0"/>
              <a:t>パターンにはフレームワークと肉付けという２つのパッケージが存在する。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肉付けの部分を変更すれば、同じフレームワークを用いても全く別のものができる。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プログラムの修正が容易に行え、再利用も可能である。</a:t>
            </a:r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419872" y="2690918"/>
            <a:ext cx="2160240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419872" y="4365104"/>
            <a:ext cx="2160240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8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ja-JP" dirty="0" err="1" smtClean="0"/>
              <a:t>TemplateMethod</a:t>
            </a:r>
            <a:r>
              <a:rPr kumimoji="1" lang="ja-JP" altLang="en-US" dirty="0" smtClean="0"/>
              <a:t>パターンとの違い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err="1" smtClean="0"/>
              <a:t>TemplateMethod</a:t>
            </a:r>
            <a:r>
              <a:rPr kumimoji="1" lang="ja-JP" altLang="en-US" dirty="0" smtClean="0"/>
              <a:t>パターンをインスタンス生成に応用したもの</a:t>
            </a:r>
            <a:r>
              <a:rPr lang="ja-JP" altLang="en-US" dirty="0"/>
              <a:t>典型的</a:t>
            </a:r>
            <a:r>
              <a:rPr lang="ja-JP" altLang="en-US" dirty="0" smtClean="0"/>
              <a:t>な例が</a:t>
            </a:r>
            <a:r>
              <a:rPr lang="en-US" altLang="ja-JP" dirty="0" err="1" smtClean="0"/>
              <a:t>FactoryMethod</a:t>
            </a:r>
            <a:r>
              <a:rPr lang="ja-JP" altLang="en-US" dirty="0" smtClean="0"/>
              <a:t>パターンです。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＊図１の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メソッドが</a:t>
            </a:r>
            <a:r>
              <a:rPr lang="en-US" altLang="ja-JP" dirty="0" err="1" smtClean="0"/>
              <a:t>TemplateMethod</a:t>
            </a:r>
            <a:r>
              <a:rPr lang="ja-JP" altLang="en-US" smtClean="0"/>
              <a:t>パターンになっています。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5077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Factory Method</a:t>
            </a:r>
            <a:r>
              <a:rPr kumimoji="1" lang="ja-JP" altLang="en-US" dirty="0" smtClean="0"/>
              <a:t>パターンとは？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556792"/>
            <a:ext cx="3096344" cy="16561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/>
              <a:t>工場</a:t>
            </a:r>
            <a:endParaRPr kumimoji="1" lang="ja-JP" altLang="en-US" sz="6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574886" y="3573016"/>
            <a:ext cx="2736304" cy="2664296"/>
            <a:chOff x="5364088" y="1988840"/>
            <a:chExt cx="2736304" cy="2664296"/>
          </a:xfrm>
        </p:grpSpPr>
        <p:sp>
          <p:nvSpPr>
            <p:cNvPr id="6" name="円/楕円 5"/>
            <p:cNvSpPr/>
            <p:nvPr/>
          </p:nvSpPr>
          <p:spPr>
            <a:xfrm>
              <a:off x="5364088" y="1988840"/>
              <a:ext cx="2736304" cy="26642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574886" y="2204864"/>
              <a:ext cx="2304256" cy="22322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/>
                <a:t>インスタンス</a:t>
              </a:r>
              <a:endParaRPr kumimoji="1" lang="ja-JP" altLang="en-US" sz="3600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277368" y="335685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型</a:t>
            </a:r>
            <a:endParaRPr kumimoji="1" lang="ja-JP" altLang="en-US" sz="3200" dirty="0"/>
          </a:p>
        </p:txBody>
      </p:sp>
      <p:sp>
        <p:nvSpPr>
          <p:cNvPr id="11" name="曲折矢印 10"/>
          <p:cNvSpPr/>
          <p:nvPr/>
        </p:nvSpPr>
        <p:spPr>
          <a:xfrm rot="5400000">
            <a:off x="4964996" y="1808904"/>
            <a:ext cx="1219780" cy="2304256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1600" y="3941630"/>
            <a:ext cx="3096344" cy="1791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サブクラス</a:t>
            </a:r>
            <a:endParaRPr kumimoji="1" lang="ja-JP" altLang="en-US" sz="4800" dirty="0"/>
          </a:p>
        </p:txBody>
      </p:sp>
      <p:sp>
        <p:nvSpPr>
          <p:cNvPr id="15" name="右矢印 14"/>
          <p:cNvSpPr/>
          <p:nvPr/>
        </p:nvSpPr>
        <p:spPr>
          <a:xfrm>
            <a:off x="4422758" y="4653136"/>
            <a:ext cx="136292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Factory Method</a:t>
            </a:r>
            <a:r>
              <a:rPr kumimoji="1" lang="ja-JP" altLang="en-US" dirty="0" smtClean="0"/>
              <a:t>パターン解説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491880" y="1540917"/>
            <a:ext cx="2520280" cy="242244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11560" y="4257092"/>
            <a:ext cx="3816424" cy="187220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インスタンス</a:t>
            </a:r>
            <a:endParaRPr kumimoji="1" lang="ja-JP" altLang="en-US" sz="3600" dirty="0"/>
          </a:p>
        </p:txBody>
      </p:sp>
      <p:sp>
        <p:nvSpPr>
          <p:cNvPr id="11" name="曲折矢印 10"/>
          <p:cNvSpPr/>
          <p:nvPr/>
        </p:nvSpPr>
        <p:spPr>
          <a:xfrm>
            <a:off x="1691680" y="2348880"/>
            <a:ext cx="1656184" cy="1599172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89527" y="4437112"/>
            <a:ext cx="28083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インスタンス</a:t>
            </a:r>
            <a:endParaRPr kumimoji="1" lang="ja-JP" altLang="en-US" sz="4000" dirty="0"/>
          </a:p>
        </p:txBody>
      </p:sp>
      <p:sp>
        <p:nvSpPr>
          <p:cNvPr id="14" name="曲折矢印 13"/>
          <p:cNvSpPr/>
          <p:nvPr/>
        </p:nvSpPr>
        <p:spPr>
          <a:xfrm flipH="1">
            <a:off x="6084168" y="2436201"/>
            <a:ext cx="1656184" cy="152716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94362" y="154966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69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 smtClean="0"/>
              <a:t>　　</a:t>
            </a:r>
            <a:r>
              <a:rPr lang="en-US" altLang="ja-JP" sz="4800" dirty="0" smtClean="0"/>
              <a:t>ID</a:t>
            </a:r>
            <a:r>
              <a:rPr lang="ja-JP" altLang="en-US" sz="4800" dirty="0" smtClean="0"/>
              <a:t>カード作成プログラム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Framwork</a:t>
            </a:r>
            <a:r>
              <a:rPr lang="ja-JP" altLang="en-US" dirty="0" smtClean="0"/>
              <a:t>パッケージ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Idcard</a:t>
            </a:r>
            <a:r>
              <a:rPr lang="en-US" altLang="ja-JP" dirty="0" smtClean="0"/>
              <a:t>                            : </a:t>
            </a:r>
            <a:r>
              <a:rPr lang="ja-JP" altLang="en-US" dirty="0" smtClean="0"/>
              <a:t>具体的肉付け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15023"/>
              </p:ext>
            </p:extLst>
          </p:nvPr>
        </p:nvGraphicFramePr>
        <p:xfrm>
          <a:off x="683568" y="2420888"/>
          <a:ext cx="792088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02"/>
                <a:gridCol w="1519026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パッケージ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framework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Product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抽象メソッド</a:t>
                      </a:r>
                      <a:r>
                        <a:rPr kumimoji="1" lang="en-US" altLang="ja-JP" dirty="0" smtClean="0"/>
                        <a:t>use</a:t>
                      </a:r>
                      <a:r>
                        <a:rPr kumimoji="1" lang="ja-JP" altLang="en-US" dirty="0" smtClean="0"/>
                        <a:t>のみ定義されている抽象クラス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Framework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Factory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smtClean="0"/>
                        <a:t>create</a:t>
                      </a:r>
                      <a:r>
                        <a:rPr kumimoji="1" lang="ja-JP" altLang="en-US" dirty="0" smtClean="0"/>
                        <a:t>を実装している抽象クラス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Idcard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IDCard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smtClean="0"/>
                        <a:t>use</a:t>
                      </a:r>
                      <a:r>
                        <a:rPr kumimoji="1" lang="ja-JP" altLang="en-US" dirty="0" smtClean="0"/>
                        <a:t>を実装しているクラス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Idcard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IDCardFactory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err="1" smtClean="0"/>
                        <a:t>createProduct,registerProduct</a:t>
                      </a:r>
                      <a:r>
                        <a:rPr kumimoji="1" lang="ja-JP" altLang="en-US" dirty="0" smtClean="0"/>
                        <a:t>を実装しているクラス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・・・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動作テスト用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28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サンプルプログラムのクラス図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15288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403648" y="60932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00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Product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作成した製品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3200" dirty="0" smtClean="0"/>
              <a:t>　　・フレームワーク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具体的な内容は、サブクラスの</a:t>
            </a:r>
            <a:r>
              <a:rPr lang="en-US" altLang="ja-JP" sz="3200" dirty="0" err="1" smtClean="0"/>
              <a:t>IDCard</a:t>
            </a:r>
            <a:r>
              <a:rPr lang="ja-JP" altLang="en-US" sz="3200" dirty="0" smtClean="0"/>
              <a:t>クラスが努めます。</a:t>
            </a:r>
            <a:r>
              <a:rPr lang="ja-JP" altLang="en-US" dirty="0" smtClean="0"/>
              <a:t>　　　　　　　　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709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Factory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製品を作る工場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・フレームワーク側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Product</a:t>
            </a:r>
            <a:r>
              <a:rPr lang="ja-JP" altLang="en-US" dirty="0" smtClean="0"/>
              <a:t>を生成する抽象クラスです。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具体的な内容はサブクラスの</a:t>
            </a:r>
            <a:r>
              <a:rPr lang="en-US" altLang="ja-JP" dirty="0" err="1" smtClean="0"/>
              <a:t>IDCardFactory</a:t>
            </a:r>
            <a:r>
              <a:rPr lang="ja-JP" altLang="en-US" dirty="0" smtClean="0"/>
              <a:t>　　が努めます。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dirty="0" smtClean="0"/>
              <a:t>Template Method</a:t>
            </a:r>
            <a:r>
              <a:rPr lang="ja-JP" altLang="en-US" dirty="0" smtClean="0"/>
              <a:t>パターンが用いられる。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8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IDCard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具体的な製品を定める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・肉付けする側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Product</a:t>
            </a:r>
            <a:r>
              <a:rPr lang="ja-JP" altLang="en-US" dirty="0" smtClean="0"/>
              <a:t>クラスの具体的な肉付けを行う。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3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IDCardFactory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具体的な製品を作るクラスを定める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・肉付けをする側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Factory</a:t>
            </a:r>
            <a:r>
              <a:rPr lang="ja-JP" altLang="en-US" dirty="0" smtClean="0"/>
              <a:t>クラスの</a:t>
            </a:r>
            <a:r>
              <a:rPr lang="ja-JP" altLang="en-US" dirty="0"/>
              <a:t>具体的</a:t>
            </a:r>
            <a:r>
              <a:rPr lang="ja-JP" altLang="en-US" dirty="0" smtClean="0"/>
              <a:t>な肉付けを行う。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78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178</Words>
  <Application>Microsoft Office PowerPoint</Application>
  <PresentationFormat>画面に合わせる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Factorｙ Methodパターン解説</vt:lpstr>
      <vt:lpstr>Factory Methodパターンとは？</vt:lpstr>
      <vt:lpstr>Factory Methodパターン解説</vt:lpstr>
      <vt:lpstr>サンプルプログラム</vt:lpstr>
      <vt:lpstr>サンプルプログラムのクラス図</vt:lpstr>
      <vt:lpstr>Productクラス</vt:lpstr>
      <vt:lpstr>Factoryクラス</vt:lpstr>
      <vt:lpstr>IDCardクラス</vt:lpstr>
      <vt:lpstr>IDCardFactoryクラス</vt:lpstr>
      <vt:lpstr>一般的なクラス図</vt:lpstr>
      <vt:lpstr>まとめ</vt:lpstr>
      <vt:lpstr>補足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Factorｙ Methodパターン解説</dc:title>
  <dc:creator>tahichi</dc:creator>
  <cp:lastModifiedBy>kaito</cp:lastModifiedBy>
  <cp:revision>18</cp:revision>
  <dcterms:created xsi:type="dcterms:W3CDTF">2012-10-18T06:11:18Z</dcterms:created>
  <dcterms:modified xsi:type="dcterms:W3CDTF">2012-10-31T18:17:31Z</dcterms:modified>
</cp:coreProperties>
</file>