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CF3F-2A0D-4B97-A6DA-1C948145B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7DFAD2-805C-423C-AA03-8061A4262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B81ECF-AE67-4490-97E0-2F71DEB1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1C9D1-625F-43CC-B1FC-417BBCC4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76F26B-D00F-4A6C-BCD3-F236DF47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75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A2D11-D13D-4EEA-87ED-F82275B1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3D573D-50E1-43B7-9616-E40265B6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A36C8-5418-49B0-B03C-3BBA4492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2791B-1191-4447-97A4-D7BA6EC8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C55DDA-C69B-48F0-82B1-947E9B5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4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970BA4-F272-4588-9E3F-D809D0DA1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35CE17-115C-4BFA-A6D5-8BB5E96E3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A0299-2861-44E5-893D-645D9D34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7CAF1-2094-4C5A-93EF-1623A1F7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508496-81B7-404E-A83F-FDD1A7AC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15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0A29E-2B3C-494E-9EBD-FC391EA5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02EF0-2A50-459C-B256-514EBC04A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8424EF-B531-43A0-A473-9FB35312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EA9EA-CA32-4989-ADFD-2B989B77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B1FE4B-005E-4B67-9D6D-E29CF70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6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3F2B7-9DFA-46B1-89D3-C03B8D10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08EC01-92D1-4CE1-98EA-89EE2062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248EFF-3793-43F9-8036-8266EAFA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38DE6D-50EC-434F-A6A6-F5AB2C83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999A40-689E-4948-BAC4-9E65C317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59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046D10-AC74-49E5-8EEB-D0C43D44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FD676-A62D-4084-89B4-6C2167D6B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FBF50B-18EB-4200-B5F0-5EFDD9CC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BAF872-600F-4B49-B437-67B53098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5E07D-8F84-4ECB-B8EA-F7007372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6E71F2-1F29-4FFE-BB62-34DA32B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02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5CD954-44EF-4B31-8CB4-58088712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C100E-911B-4BA7-8F4F-324D57377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1B3F74-258B-4288-8F8C-D15D8EDD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7B1E02-C383-41CF-B66C-B7BC5452B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654B11-F589-46A4-92D3-0DF327982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927EB0-7528-42D3-A2F8-310ECB2D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A08601-A6EB-488F-B41A-68F14F4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C5CB98-07C4-4FBE-92CE-DDFCD88E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72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5B514-DB60-413D-BFAB-0B57F72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D5AC46D-47F6-4108-9D65-A0E8889A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730642-0322-4BD2-A5EE-99F72C406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A12DC-DF94-4E07-8F50-E2E03B3A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029052-9F92-43E2-98E0-563E34F4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4556EB-2F33-40B7-B212-8473F16E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43A3B0-C726-4E40-910F-AC67BC3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56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25E1D-CF2B-41BA-8F4F-86A5CC90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D31146-9DFA-497F-8C82-70320BF75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564780-40B7-4DD4-9683-742E56B4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42832-FB25-489D-AC43-C5AD2558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DB87F-1B79-4BD6-990E-A1E475A1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C354F3-BFD5-4F86-89DD-22272A6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2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592150-DCB5-4F58-8535-DED5F4E3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7DE5FA-FC92-4513-B207-3FDE2965A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813424-C99E-4B97-8149-FF8048EEC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8201A9-D333-4715-9665-E9A9337E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3077AA-08A0-4017-B612-06EB2C44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9BB48B-E8BC-4653-9DA5-52D2D90F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686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BFBE13-3D2C-47E3-9469-CF09BAFE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1201AA-0C93-4AEF-95C1-21E3E3EB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5220F-A6B8-47BC-899C-455DF9DB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54CC-DA24-4899-88FB-E483CF003F8D}" type="datetimeFigureOut">
              <a:rPr kumimoji="1" lang="ja-JP" altLang="en-US" smtClean="0"/>
              <a:t>2019/3/13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B1093-C358-4761-9252-2D4C2813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B29CE-E16A-4DB9-A8A5-D6AEAB3EE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1B303-A69D-4EE6-92C4-56D7EB16A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DCB9EA-6D0E-4B8F-9DAC-253AB42AD1A5}"/>
              </a:ext>
            </a:extLst>
          </p:cNvPr>
          <p:cNvSpPr/>
          <p:nvPr/>
        </p:nvSpPr>
        <p:spPr>
          <a:xfrm>
            <a:off x="3271353" y="2967335"/>
            <a:ext cx="5649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altLang="ja-JP" sz="5400" b="1" cap="none" spc="0" dirty="0">
                <a:ln w="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Flat and smooth</a:t>
            </a:r>
            <a:endParaRPr lang="ja-JP" altLang="en-US" sz="5400" b="1" cap="none" spc="0" dirty="0">
              <a:ln w="0">
                <a:solidFill>
                  <a:schemeClr val="accent6">
                    <a:lumMod val="60000"/>
                    <a:lumOff val="40000"/>
                  </a:schemeClr>
                </a:soli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9602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yebi5</dc:creator>
  <cp:lastModifiedBy> </cp:lastModifiedBy>
  <cp:revision>2</cp:revision>
  <dcterms:created xsi:type="dcterms:W3CDTF">2019-03-13T12:25:00Z</dcterms:created>
  <dcterms:modified xsi:type="dcterms:W3CDTF">2019-03-13T13:30:32Z</dcterms:modified>
</cp:coreProperties>
</file>