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09915-C4CA-A71C-0CD0-7337483C0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86CBC6-06C3-3C03-AD08-113A037E4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12843C-9F95-28B0-1C9A-2165F54C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12199-BF7C-4566-B8F5-F1D2A208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65E67-7F79-E0AB-3A8D-B0B501FC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54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A4279-0009-AF69-154B-BD639032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B16A85-ABE4-748D-89A1-7D2F0F1CE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F987F5-F333-81E7-0B52-B7A14B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269C34-1410-CE91-71F5-24448687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5DA23-1C71-5F34-212C-EDCAEBDB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4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2B55DB-0E2B-E824-1467-3FAC2DDCA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FA814-DD60-F232-CA1B-3D21D0B7F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E45A0E-2F15-AA35-E397-0AF91A32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4C998-4E82-BBBE-F1E5-B5A53A38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63ABA-ACAF-626E-7767-E883A447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21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A6053-D9EB-49A1-209F-6700E0DE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8F2979-C56F-FF5B-EC8B-47E8DFD1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CD8F6-CAE8-AAA9-DE10-8F8640EC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535D2-6069-1ABC-14A3-CFAF2278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B18BC-64F0-5AD9-7AF1-B40ECE6C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4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69A17-E00A-9FB1-98FA-C5D49391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D8F1CF-0639-D872-F068-4A38A176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6B9E00-DFAB-1165-52F3-A6B3D41B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076534-4A6B-9D10-4389-8897378B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21BE7A-F810-1FDF-9F99-D697F078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1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01004-AAD8-334F-18BD-1DD0ED50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045A6-861C-163A-F61E-18DF14E32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B81061-18DF-F4C4-40CC-FEA4E3081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E2DF3-5661-0E32-60C2-2C7E2203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5470E8-60FA-086F-A784-1BA8CF4C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BB6873-9D8A-F9BB-A0C7-9278E5C9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0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390D1-2705-CF8F-4E43-F7D0D51E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AA09B1-8A44-2594-B031-8ABED743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12EAF7-6F89-54B6-C0CC-6DF73D52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A6FB42-F538-CBD0-376C-51D4B6AE8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56752D-38D4-E9DE-3F60-D8596D90A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184385-8690-4DF4-8C44-13BB9070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4862B4-9BF9-1168-91C2-C2D3F58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DEF52D-CC75-E5F1-E7BA-E71F83B2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5769-84AB-3829-998E-AF8605E1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2CD217-BD23-C2DB-3AE9-1C7F0EFD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3BEC13-A0F2-5EE7-C110-585566EC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2EB011-776A-A8AD-624B-8144C417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2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EFC9AE-5CED-D121-7C1A-C19108C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59FD8F-2F8B-6D0C-1682-917A69AF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B2A6B2-8E6A-F135-DF6B-B0F0C22C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48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DB86B-E2DE-5C0B-BBE5-386F8C3D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CB6DC1-61E8-9AA8-41EB-F0478FFB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6D6B18-AC83-6C26-CB3F-D1382D476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7CE8CD-278F-3C07-8BBB-C43DB85A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9AD5BA-9C1A-A1AC-6E33-F985303A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F295BA-FBD4-9B21-5121-3A252B61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07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DB347-F0B2-6CEF-7B0D-C746111C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F3CBAC-9733-ACA8-D0EB-93DFB0C6D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47E739-5799-9A93-415B-CAF0CF612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165C2E-8549-B52B-9FF0-6DDF88AA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FC8799-5C0B-EEEF-393F-FC41F077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780C8-4660-DE28-3A89-EFFFF07F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1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B538DC-C436-6FAF-63A7-C08B6FC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B35526-19F3-0148-ACA7-A30D2A06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F90478-887A-D724-F67B-156534B01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8AEE3-CD71-440D-889B-071C15FFD27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2933E-5335-D8E7-CB42-DF950DE71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993BF-2C6E-E294-9844-6BA5BC286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EB507-A6F6-43A5-A452-B4707F29A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3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A7B8F-AC58-43AA-247A-ADA6C996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DB59A0C-D74B-39CA-17B2-96E9955C6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848" y="315479"/>
            <a:ext cx="6136511" cy="5579630"/>
          </a:xfr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7BE0B6-8488-570B-4985-47B4F38C9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09" y="223943"/>
            <a:ext cx="5586144" cy="220060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07B476-93C0-166A-A3EA-320D42A46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506" y="3329645"/>
            <a:ext cx="5505450" cy="36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68E8C-01B2-21E9-B66C-AF8494302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CFA34F-AB7B-4E3E-4AF5-76FC34A8F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6DD367-D7F4-A669-2CF2-CC08BD2B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604443"/>
            <a:ext cx="11269648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0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DF12A-AE9A-8383-38FA-64A91D9B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05FE6F3-0445-C889-80F0-0F01D37F2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73573"/>
            <a:ext cx="7723124" cy="5903390"/>
          </a:xfrm>
        </p:spPr>
      </p:pic>
    </p:spTree>
    <p:extLst>
      <p:ext uri="{BB962C8B-B14F-4D97-AF65-F5344CB8AC3E}">
        <p14:creationId xmlns:p14="http://schemas.microsoft.com/office/powerpoint/2010/main" val="239623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勇海 中島</dc:creator>
  <cp:lastModifiedBy>勇海 中島</cp:lastModifiedBy>
  <cp:revision>1</cp:revision>
  <dcterms:created xsi:type="dcterms:W3CDTF">2024-11-13T03:54:38Z</dcterms:created>
  <dcterms:modified xsi:type="dcterms:W3CDTF">2024-11-13T03:58:38Z</dcterms:modified>
</cp:coreProperties>
</file>