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DD7DD"/>
    <a:srgbClr val="C0C8DD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213" autoAdjust="0"/>
    <p:restoredTop sz="89503" autoAdjust="0"/>
  </p:normalViewPr>
  <p:slideViewPr>
    <p:cSldViewPr snapToGrid="0" snapToObjects="1">
      <p:cViewPr>
        <p:scale>
          <a:sx n="150" d="100"/>
          <a:sy n="150" d="100"/>
        </p:scale>
        <p:origin x="-592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76EC-926D-9747-86F6-2B5808F5F39E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C3F2E-079D-4B46-B720-85B0E3486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33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C3F2E-079D-4B46-B720-85B0E34861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9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21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9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1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3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5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53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1BCF-AC87-934F-92E8-A7B1C4AD81E8}" type="datetimeFigureOut">
              <a:rPr kumimoji="1" lang="ja-JP" altLang="en-US" smtClean="0"/>
              <a:t>15/08/20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C1FC-D61E-3C4F-8E58-6EEB0A354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62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595" y="419720"/>
            <a:ext cx="29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ヒラギノ角ゴ Pro W3"/>
                <a:ea typeface="ヒラギノ角ゴ Pro W3"/>
                <a:cs typeface="ヒラギノ角ゴ Pro W3"/>
              </a:rPr>
              <a:t>ビジネスモデルキャンバス</a:t>
            </a:r>
            <a:endParaRPr kumimoji="1" lang="ja-JP" altLang="en-US" b="1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84563" y="404749"/>
            <a:ext cx="108848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84563" y="4562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Ver.: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04231" y="419720"/>
            <a:ext cx="13815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04231" y="46159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Date: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814468" y="414354"/>
            <a:ext cx="147922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98304" y="45622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by: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50572" y="404749"/>
            <a:ext cx="153830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50572" y="44662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for: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51190" y="933994"/>
            <a:ext cx="8721862" cy="562456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251190" y="5010475"/>
            <a:ext cx="872186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758327" y="907193"/>
            <a:ext cx="13955" cy="41032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529505" y="907193"/>
            <a:ext cx="13955" cy="41032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355640" y="907193"/>
            <a:ext cx="13955" cy="41032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7215376" y="907193"/>
            <a:ext cx="13955" cy="41032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758327" y="2944872"/>
            <a:ext cx="178513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355640" y="2944872"/>
            <a:ext cx="1873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493503" y="5010475"/>
            <a:ext cx="13955" cy="152128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51190" y="90719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課題</a:t>
            </a:r>
            <a:endParaRPr kumimoji="1" lang="ja-JP" altLang="en-US" sz="14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84601" y="9071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解決策</a:t>
            </a:r>
            <a:endParaRPr kumimoji="1" lang="ja-JP" altLang="en-US" sz="14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29505" y="907197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価値提案</a:t>
            </a:r>
            <a:endParaRPr kumimoji="1" lang="ja-JP" altLang="en-US" sz="14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78061" y="93399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圧倒的な優位性</a:t>
            </a:r>
            <a:endParaRPr kumimoji="1" lang="ja-JP" altLang="en-US" sz="14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215376" y="90719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顧客セグメント</a:t>
            </a:r>
            <a:endParaRPr kumimoji="1" lang="ja-JP" altLang="en-US" sz="14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758327" y="294375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主要指標</a:t>
            </a:r>
            <a:endParaRPr kumimoji="1" lang="ja-JP" altLang="en-US" sz="14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355640" y="29577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チャネル</a:t>
            </a:r>
            <a:endParaRPr kumimoji="1" lang="ja-JP" altLang="en-US" sz="14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1190" y="501047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コスト構造</a:t>
            </a:r>
            <a:endParaRPr kumimoji="1" lang="ja-JP" altLang="en-US" sz="14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89327" y="501047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収入の流れ</a:t>
            </a:r>
            <a:endParaRPr kumimoji="1" lang="ja-JP" altLang="en-US" sz="14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785774" y="2277348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9833" y="2312710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31153" y="3608554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193889" y="1459100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933929" y="3613789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87402" y="5291067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45988" y="5318252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198388" y="3613789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33929" y="1486618"/>
            <a:ext cx="627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kumimoji="1" lang="ja-JP" altLang="en-US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190" y="1241771"/>
            <a:ext cx="1521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就寝時と起床時にモードを切り替える（スイッチ切り替えが面倒）</a:t>
            </a:r>
            <a:r>
              <a:rPr kumimoji="1" lang="en-US" altLang="ja-JP" sz="900" dirty="0" smtClean="0"/>
              <a:t/>
            </a:r>
            <a:br>
              <a:rPr kumimoji="1" lang="en-US" altLang="ja-JP" sz="900" dirty="0" smtClean="0"/>
            </a:br>
            <a:r>
              <a:rPr kumimoji="1" lang="en-US" altLang="ja-JP" sz="900" dirty="0" smtClean="0"/>
              <a:t/>
            </a:r>
            <a:br>
              <a:rPr kumimoji="1" lang="en-US" altLang="ja-JP" sz="900" dirty="0" smtClean="0"/>
            </a:br>
            <a:r>
              <a:rPr kumimoji="1" lang="ja-JP" altLang="en-US" sz="900" dirty="0" smtClean="0"/>
              <a:t>記憶媒体が</a:t>
            </a:r>
            <a:r>
              <a:rPr kumimoji="1" lang="en-US" altLang="ja-JP" sz="900" dirty="0" smtClean="0"/>
              <a:t>SD</a:t>
            </a:r>
            <a:r>
              <a:rPr kumimoji="1" lang="ja-JP" altLang="en-US" sz="900" dirty="0" smtClean="0"/>
              <a:t>カードで面倒</a:t>
            </a:r>
            <a:endParaRPr kumimoji="1" lang="en-US" altLang="ja-JP" sz="900" dirty="0" smtClean="0"/>
          </a:p>
          <a:p>
            <a:endParaRPr lang="en-US" altLang="ja-JP" sz="900" dirty="0" smtClean="0"/>
          </a:p>
          <a:p>
            <a:r>
              <a:rPr lang="ja-JP" altLang="en-US" sz="900" dirty="0" smtClean="0"/>
              <a:t>計測精度が悪い</a:t>
            </a:r>
            <a:endParaRPr lang="en-US" altLang="ja-JP" sz="900" dirty="0" smtClean="0"/>
          </a:p>
          <a:p>
            <a:endParaRPr lang="en-US" altLang="ja-JP" sz="900" dirty="0"/>
          </a:p>
          <a:p>
            <a:r>
              <a:rPr lang="ja-JP" altLang="en-US" sz="900" dirty="0" smtClean="0"/>
              <a:t>能動的に利用しようとしない</a:t>
            </a:r>
            <a:endParaRPr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ログの内容に興味を持てない（例：ログ項目が少ない）</a:t>
            </a:r>
            <a:endParaRPr kumimoji="1" lang="en-US" altLang="ja-JP" sz="900" dirty="0" smtClean="0"/>
          </a:p>
          <a:p>
            <a:endParaRPr lang="en-US" altLang="ja-JP" sz="1000" dirty="0"/>
          </a:p>
          <a:p>
            <a:endParaRPr kumimoji="1" lang="en-US" altLang="ja-JP" sz="1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531" y="1123986"/>
            <a:ext cx="17339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スイッチの自動切り替え</a:t>
            </a:r>
            <a:endParaRPr lang="en-US" altLang="ja-JP" sz="800" dirty="0"/>
          </a:p>
          <a:p>
            <a:r>
              <a:rPr kumimoji="1" lang="ja-JP" altLang="en-US" sz="800" dirty="0" smtClean="0"/>
              <a:t>・ログが自動で</a:t>
            </a:r>
            <a:r>
              <a:rPr lang="en-US" altLang="ja-JP" sz="800" dirty="0" smtClean="0"/>
              <a:t>Web</a:t>
            </a:r>
            <a:r>
              <a:rPr lang="ja-JP" altLang="en-US" sz="800" dirty="0" smtClean="0"/>
              <a:t>上に保存される</a:t>
            </a:r>
            <a:endParaRPr kumimoji="1" lang="en-US" altLang="ja-JP" sz="800" dirty="0"/>
          </a:p>
          <a:p>
            <a:r>
              <a:rPr lang="ja-JP" altLang="en-US" sz="800" dirty="0" smtClean="0"/>
              <a:t>・詳しいデータの分析が自動で提供される</a:t>
            </a:r>
            <a:endParaRPr kumimoji="1" lang="en-US" altLang="ja-JP" sz="800" dirty="0"/>
          </a:p>
          <a:p>
            <a:r>
              <a:rPr lang="ja-JP" altLang="en-US" sz="800" dirty="0" smtClean="0"/>
              <a:t>・複数の計測から睡眠の質を割り出す</a:t>
            </a:r>
            <a:endParaRPr kumimoji="1" lang="en-US" altLang="ja-JP" sz="800" dirty="0"/>
          </a:p>
          <a:p>
            <a:r>
              <a:rPr lang="ja-JP" altLang="en-US" sz="800" dirty="0" smtClean="0"/>
              <a:t>・アドバイスがもらえる</a:t>
            </a:r>
            <a:endParaRPr kumimoji="1" lang="en-US" altLang="ja-JP" sz="800" dirty="0"/>
          </a:p>
          <a:p>
            <a:r>
              <a:rPr lang="ja-JP" altLang="en-US" sz="800" dirty="0" smtClean="0"/>
              <a:t>・睡眠状態と一日の行動（日中眠い・運動した日は眠りやすい）をひもづける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・睡眠環境が変わった時の状態を見れる</a:t>
            </a:r>
            <a:endParaRPr kumimoji="1" lang="en-US" altLang="ja-JP" sz="800" dirty="0" smtClean="0"/>
          </a:p>
          <a:p>
            <a:r>
              <a:rPr lang="ja-JP" altLang="en-US" sz="800" dirty="0" smtClean="0"/>
              <a:t>計測対象のデータを増やす（いびきなど）</a:t>
            </a:r>
            <a:endParaRPr kumimoji="1" lang="en-US" altLang="ja-JP" sz="800" dirty="0"/>
          </a:p>
          <a:p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15376" y="1241771"/>
            <a:ext cx="1757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睡眠のログに興味がある人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睡眠ログのアプリを使ってる人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睡眠に対して問題意識を持っている人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授業中に寝ちゃう人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睡眠ログを</a:t>
            </a:r>
            <a:r>
              <a:rPr kumimoji="1" lang="en-US" altLang="ja-JP" sz="1000" dirty="0" smtClean="0"/>
              <a:t>web</a:t>
            </a:r>
            <a:r>
              <a:rPr kumimoji="1" lang="ja-JP" altLang="en-US" sz="1000" dirty="0" smtClean="0"/>
              <a:t>で管理したい人</a:t>
            </a:r>
            <a:endParaRPr kumimoji="1" lang="en-US" altLang="ja-JP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66070" y="1214974"/>
            <a:ext cx="17895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特徴・売り込みポイント</a:t>
            </a:r>
            <a:endParaRPr kumimoji="1"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今までの生活習慣を変えること無く記録が残せる</a:t>
            </a:r>
            <a:endParaRPr kumimoji="1"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どこでもログを確認できる</a:t>
            </a:r>
            <a:endParaRPr kumimoji="1"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ログ項目が多い</a:t>
            </a:r>
            <a:endParaRPr kumimoji="1"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ログの見せ方に工夫がある</a:t>
            </a:r>
            <a:endParaRPr kumimoji="1" lang="en-US" altLang="ja-JP" sz="900" dirty="0" smtClean="0"/>
          </a:p>
          <a:p>
            <a:endParaRPr lang="en-US" altLang="ja-JP" sz="900" dirty="0"/>
          </a:p>
          <a:p>
            <a:r>
              <a:rPr kumimoji="1" lang="ja-JP" altLang="en-US" sz="900" dirty="0" smtClean="0"/>
              <a:t>知識の無い人にわかる説明</a:t>
            </a:r>
            <a:endParaRPr kumimoji="1" lang="en-US" altLang="ja-JP" sz="900" dirty="0" smtClean="0"/>
          </a:p>
          <a:p>
            <a:endParaRPr kumimoji="1" lang="en-US" altLang="ja-JP" sz="1000" dirty="0" smtClean="0"/>
          </a:p>
          <a:p>
            <a:endParaRPr lang="en-US" altLang="ja-JP" sz="1000" dirty="0"/>
          </a:p>
          <a:p>
            <a:endParaRPr kumimoji="1" lang="en-US" altLang="ja-JP" sz="1000" dirty="0" smtClean="0"/>
          </a:p>
          <a:p>
            <a:endParaRPr lang="en-US" altLang="ja-JP" sz="1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43460" y="2961805"/>
            <a:ext cx="18121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ハイレベルコンセプト</a:t>
            </a:r>
            <a:endParaRPr kumimoji="1" lang="en-US" altLang="ja-JP" sz="1400" b="1" dirty="0" smtClean="0"/>
          </a:p>
          <a:p>
            <a:r>
              <a:rPr lang="ja-JP" altLang="en-US" sz="1000" b="1" dirty="0" smtClean="0"/>
              <a:t>キャッチフレーズっぽいもの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dirty="0" smtClean="0"/>
              <a:t>授業中に眠くなくなる</a:t>
            </a:r>
            <a:endParaRPr lang="en-US" altLang="ja-JP" sz="1000" b="1" dirty="0"/>
          </a:p>
          <a:p>
            <a:endParaRPr lang="en-US" altLang="ja-JP" sz="1000" b="1" dirty="0" smtClean="0"/>
          </a:p>
          <a:p>
            <a:r>
              <a:rPr lang="ja-JP" altLang="en-US" sz="1000" b="1" dirty="0" smtClean="0"/>
              <a:t>あなたの睡眠見守ります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dirty="0" smtClean="0"/>
              <a:t>面倒に感じている人も使いやすい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smtClean="0"/>
              <a:t>あなたの感じていない睡眠の問題，可視化します</a:t>
            </a:r>
            <a:endParaRPr lang="en-US" altLang="ja-JP" sz="10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78061" y="3251533"/>
            <a:ext cx="1851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smtClean="0"/>
              <a:t>Twitter</a:t>
            </a:r>
            <a:endParaRPr lang="en-US" altLang="ja-JP" sz="1000" dirty="0" smtClean="0"/>
          </a:p>
          <a:p>
            <a:r>
              <a:rPr lang="ja-JP" altLang="en-US" sz="1000" dirty="0" smtClean="0"/>
              <a:t>・競い合う</a:t>
            </a:r>
            <a:r>
              <a:rPr kumimoji="1" lang="ja-JP" altLang="en-US" sz="1000" dirty="0" smtClean="0"/>
              <a:t>要素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・教育機関から提供</a:t>
            </a:r>
            <a:endParaRPr kumimoji="1" lang="en-US" altLang="ja-JP" sz="1000" dirty="0"/>
          </a:p>
          <a:p>
            <a:r>
              <a:rPr lang="ja-JP" altLang="en-US" sz="1000" dirty="0" smtClean="0"/>
              <a:t>・口コミ</a:t>
            </a:r>
            <a:endParaRPr kumimoji="1" lang="en-US" altLang="ja-JP" sz="1000" dirty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Web</a:t>
            </a:r>
            <a:r>
              <a:rPr lang="ja-JP" altLang="en-US" sz="1000" dirty="0" smtClean="0"/>
              <a:t>で一部のデータ公開</a:t>
            </a:r>
            <a:endParaRPr kumimoji="1" lang="en-US" altLang="ja-JP" sz="1000" dirty="0"/>
          </a:p>
          <a:p>
            <a:r>
              <a:rPr lang="ja-JP" altLang="en-US" sz="1000" dirty="0" smtClean="0"/>
              <a:t>・</a:t>
            </a:r>
            <a:r>
              <a:rPr lang="en-US" altLang="ja-JP" sz="1000" dirty="0" err="1" smtClean="0"/>
              <a:t>Youtube</a:t>
            </a:r>
            <a:r>
              <a:rPr lang="ja-JP" altLang="en-US" sz="1000" dirty="0" smtClean="0"/>
              <a:t>に動画投稿</a:t>
            </a:r>
            <a:endParaRPr lang="en-US" altLang="ja-JP" sz="1000" dirty="0"/>
          </a:p>
          <a:p>
            <a:r>
              <a:rPr lang="ja-JP" altLang="en-US" sz="1000" dirty="0" smtClean="0"/>
              <a:t>・睡眠を行う施設での広告（夜行バスなども）</a:t>
            </a:r>
            <a:endParaRPr lang="en-US" altLang="ja-JP" sz="1000" dirty="0"/>
          </a:p>
          <a:p>
            <a:r>
              <a:rPr lang="ja-JP" altLang="en-US" sz="1000" dirty="0" smtClean="0"/>
              <a:t>・駅前の看板</a:t>
            </a:r>
            <a:endParaRPr lang="en-US" altLang="ja-JP" sz="1000" dirty="0"/>
          </a:p>
          <a:p>
            <a:r>
              <a:rPr lang="ja-JP" altLang="en-US" sz="1000" dirty="0" smtClean="0"/>
              <a:t>・寝具売り場での広告</a:t>
            </a:r>
            <a:endParaRPr lang="en-US" altLang="ja-JP" sz="1000" dirty="0" smtClean="0"/>
          </a:p>
          <a:p>
            <a:endParaRPr lang="en-US" altLang="ja-JP" sz="1000" dirty="0"/>
          </a:p>
          <a:p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29331" y="3175000"/>
            <a:ext cx="16606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アーリーアダプター</a:t>
            </a:r>
            <a:endParaRPr kumimoji="1" lang="en-US" altLang="ja-JP" sz="1200" b="1" dirty="0" smtClean="0"/>
          </a:p>
          <a:p>
            <a:endParaRPr lang="en-US" altLang="ja-JP" sz="1000" b="1" dirty="0" smtClean="0"/>
          </a:p>
          <a:p>
            <a:r>
              <a:rPr lang="ja-JP" altLang="en-US" sz="1000" b="1" dirty="0" smtClean="0"/>
              <a:t>丸山くん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dirty="0" smtClean="0"/>
              <a:t>現状睡眠ログをとってる人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dirty="0" smtClean="0"/>
              <a:t>睡眠障害がある人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r>
              <a:rPr lang="ja-JP" altLang="en-US" sz="1000" b="1" dirty="0" smtClean="0"/>
              <a:t>いびきかいてしまう人（無呼吸症候群）</a:t>
            </a:r>
            <a:endParaRPr lang="en-US" altLang="ja-JP" sz="1000" b="1" dirty="0" smtClean="0"/>
          </a:p>
          <a:p>
            <a:endParaRPr lang="en-US" altLang="ja-JP" sz="1000" b="1" dirty="0"/>
          </a:p>
          <a:p>
            <a:endParaRPr lang="en-US" altLang="ja-JP" sz="1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95532" y="3180763"/>
            <a:ext cx="17339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サービス自体のゴール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lang="ja-JP" altLang="en-US" sz="1000" dirty="0" smtClean="0"/>
              <a:t>・</a:t>
            </a:r>
            <a:r>
              <a:rPr kumimoji="1" lang="ja-JP" altLang="en-US" sz="1000" dirty="0" smtClean="0"/>
              <a:t>レビュー</a:t>
            </a:r>
            <a:r>
              <a:rPr kumimoji="1" lang="en-US" altLang="ja-JP" sz="1000" dirty="0" smtClean="0"/>
              <a:t>☆</a:t>
            </a:r>
            <a:r>
              <a:rPr kumimoji="1" lang="ja-JP" altLang="en-US" sz="1000" dirty="0" smtClean="0"/>
              <a:t>５</a:t>
            </a:r>
            <a:endParaRPr lang="en-US" altLang="ja-JP" sz="1000" dirty="0"/>
          </a:p>
          <a:p>
            <a:r>
              <a:rPr kumimoji="1" lang="ja-JP" altLang="en-US" sz="1000" dirty="0" smtClean="0"/>
              <a:t>・毎日使って欲しい</a:t>
            </a:r>
            <a:endParaRPr lang="en-US" altLang="ja-JP" sz="1000" dirty="0"/>
          </a:p>
          <a:p>
            <a:r>
              <a:rPr kumimoji="1" lang="ja-JP" altLang="en-US" sz="1000" dirty="0" smtClean="0"/>
              <a:t>・他人に薦めたくなる</a:t>
            </a:r>
            <a:endParaRPr lang="en-US" altLang="ja-JP" sz="1000" dirty="0"/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smtClean="0"/>
              <a:t>Web</a:t>
            </a:r>
            <a:r>
              <a:rPr kumimoji="1" lang="ja-JP" altLang="en-US" sz="1000" dirty="0" smtClean="0"/>
              <a:t>ページへのアクセス数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(page view)</a:t>
            </a:r>
            <a:endParaRPr lang="en-US" altLang="ja-JP" sz="1000" dirty="0"/>
          </a:p>
          <a:p>
            <a:r>
              <a:rPr kumimoji="1" lang="ja-JP" altLang="en-US" sz="1000" dirty="0" smtClean="0"/>
              <a:t>・ダウンロード数（利用者数）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endParaRPr kumimoji="1" lang="ja-JP" altLang="en-US" sz="1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190" y="2961805"/>
            <a:ext cx="150713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代替品</a:t>
            </a:r>
            <a:endParaRPr kumimoji="1" lang="en-US" altLang="ja-JP" sz="1200" b="1" dirty="0" smtClean="0"/>
          </a:p>
          <a:p>
            <a:r>
              <a:rPr lang="ja-JP" altLang="en-US" sz="900" dirty="0" smtClean="0"/>
              <a:t>・加速度センサーで睡眠の深さを予測するスマホのアプリ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・活動量計</a:t>
            </a:r>
            <a:endParaRPr kumimoji="1" lang="en-US" altLang="ja-JP" sz="900" dirty="0"/>
          </a:p>
          <a:p>
            <a:r>
              <a:rPr lang="ja-JP" altLang="en-US" sz="900" dirty="0" smtClean="0"/>
              <a:t>・スマートウォッチ</a:t>
            </a:r>
            <a:endParaRPr kumimoji="1" lang="en-US" altLang="ja-JP" sz="900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代替手段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・計測</a:t>
            </a:r>
            <a:r>
              <a:rPr kumimoji="1" lang="ja-JP" altLang="en-US" sz="900" dirty="0" smtClean="0"/>
              <a:t>機器が高価であきらめている</a:t>
            </a:r>
            <a:endParaRPr lang="en-US" altLang="ja-JP" sz="900" dirty="0"/>
          </a:p>
          <a:p>
            <a:r>
              <a:rPr lang="ja-JP" altLang="en-US" sz="900" dirty="0" smtClean="0"/>
              <a:t>・</a:t>
            </a:r>
            <a:r>
              <a:rPr lang="ja-JP" altLang="en-US" sz="900" dirty="0" smtClean="0"/>
              <a:t>操作</a:t>
            </a:r>
            <a:r>
              <a:rPr lang="ja-JP" altLang="en-US" sz="900" dirty="0"/>
              <a:t>が面倒であきらめている</a:t>
            </a:r>
            <a:endParaRPr lang="en-US" altLang="ja-JP" sz="900" dirty="0"/>
          </a:p>
          <a:p>
            <a:endParaRPr kumimoji="1" lang="ja-JP" altLang="en-US" sz="10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78061" y="1214974"/>
            <a:ext cx="18373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受動的な利用が可能</a:t>
            </a:r>
            <a:endParaRPr lang="en-US" altLang="ja-JP" sz="1000" dirty="0" smtClean="0"/>
          </a:p>
          <a:p>
            <a:endParaRPr kumimoji="1" lang="en-US" altLang="ja-JP" sz="1000" dirty="0"/>
          </a:p>
          <a:p>
            <a:r>
              <a:rPr lang="ja-JP" altLang="en-US" sz="1000" dirty="0" smtClean="0"/>
              <a:t>デバイスを問わず，データへのアクセスが可能</a:t>
            </a:r>
            <a:endParaRPr lang="en-US" altLang="ja-JP" sz="1000" dirty="0" smtClean="0"/>
          </a:p>
          <a:p>
            <a:endParaRPr kumimoji="1" lang="en-US" altLang="ja-JP" sz="1000" dirty="0"/>
          </a:p>
          <a:p>
            <a:r>
              <a:rPr lang="ja-JP" altLang="en-US" sz="1000" dirty="0" smtClean="0"/>
              <a:t>精度が高い（良い）</a:t>
            </a:r>
            <a:endParaRPr lang="en-US" altLang="ja-JP" sz="1000" dirty="0" smtClean="0"/>
          </a:p>
          <a:p>
            <a:endParaRPr kumimoji="1" lang="en-US" altLang="ja-JP" sz="1000" dirty="0"/>
          </a:p>
          <a:p>
            <a:r>
              <a:rPr kumimoji="1" lang="ja-JP" altLang="en-US" sz="1000" dirty="0" smtClean="0"/>
              <a:t>取れるデータが多い？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ja-JP" altLang="en-US" sz="1000" dirty="0" smtClean="0"/>
              <a:t>日中の行動ログも同アプリで管理可能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876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410</Words>
  <Application>Microsoft Macintosh PowerPoint</Application>
  <PresentationFormat>画面に合わせる (4:3)</PresentationFormat>
  <Paragraphs>114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洵子</dc:creator>
  <cp:lastModifiedBy>鶴見 昂希</cp:lastModifiedBy>
  <cp:revision>15</cp:revision>
  <dcterms:created xsi:type="dcterms:W3CDTF">2015-05-17T00:39:57Z</dcterms:created>
  <dcterms:modified xsi:type="dcterms:W3CDTF">2015-08-20T07:38:03Z</dcterms:modified>
</cp:coreProperties>
</file>