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362" r:id="rId6"/>
    <p:sldId id="363" r:id="rId7"/>
    <p:sldId id="364" r:id="rId8"/>
    <p:sldId id="369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04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2021/6/22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2021/6/22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256665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138928" y="2693543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3636719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4483BA4-AA45-4E99-A9BC-FE1097F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125D5AE6-5835-475E-8846-FAE632FE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92D6786-67BF-4776-B018-A41BF8D9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272AB9-03CD-44F2-B649-4DDA91EA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8" y="0"/>
            <a:ext cx="1113495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4483BA4-AA45-4E99-A9BC-FE1097F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125D5AE6-5835-475E-8846-FAE632FE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92D6786-67BF-4776-B018-A41BF8D9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272AB9-03CD-44F2-B649-4DDA91EA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2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7" r:id="rId6"/>
    <p:sldLayoutId id="2147483732" r:id="rId7"/>
    <p:sldLayoutId id="2147483736" r:id="rId8"/>
    <p:sldLayoutId id="2147483725" r:id="rId9"/>
    <p:sldLayoutId id="2147483733" r:id="rId10"/>
    <p:sldLayoutId id="2147483734" r:id="rId11"/>
    <p:sldLayoutId id="2147483735" r:id="rId12"/>
    <p:sldLayoutId id="2147483726" r:id="rId13"/>
    <p:sldLayoutId id="2147483727" r:id="rId14"/>
    <p:sldLayoutId id="2147483728" r:id="rId15"/>
    <p:sldLayoutId id="214748372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EEVEELUTION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E64091083</a:t>
            </a:r>
            <a:r>
              <a:rPr lang="zh-TW" altLang="en-US" dirty="0"/>
              <a:t>賴佑寧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863E7-2AC2-46C3-A82A-E9126C33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3" y="1021842"/>
            <a:ext cx="6565011" cy="1536192"/>
          </a:xfrm>
        </p:spPr>
        <p:txBody>
          <a:bodyPr/>
          <a:lstStyle/>
          <a:p>
            <a:r>
              <a:rPr lang="en-US" altLang="zh-TW" dirty="0"/>
              <a:t>PROJECT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9639F-7029-4AB7-AD4D-69188174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3" y="2996818"/>
            <a:ext cx="6272784" cy="3283331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使用滑鼠點擊來操作遊戲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點擊相鄰的兩隻伊布來上下或左右交換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若三隻以上的伊布連在一起即可消除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如果交換後不能消除任何伊布則交換無效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消除一隻伊布能加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分與增加一格時間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時間線歸零時遊戲結束 時間會越減越快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CCAE0-579B-4DB3-B153-2D09A8CF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2</a:t>
            </a:fld>
            <a:endParaRPr lang="zh-TW" altLang="en-US"/>
          </a:p>
        </p:txBody>
      </p:sp>
      <p:pic>
        <p:nvPicPr>
          <p:cNvPr id="8" name="圖片版面配置區 8">
            <a:extLst>
              <a:ext uri="{FF2B5EF4-FFF2-40B4-BE49-F238E27FC236}">
                <a16:creationId xmlns:a16="http://schemas.microsoft.com/office/drawing/2014/main" id="{F6A43211-ECFF-4892-864B-6C9CF4F7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744" r="10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8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6FF09-5732-4B28-A655-5936626B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4559368" cy="117957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8266D-351D-4C8F-B8FD-9AC7AC59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altLang="zh-TW" smtClean="0"/>
              <a:pPr/>
              <a:t>3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C2F77D-74A6-41A9-99D8-538BEC19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200"/>
            <a:ext cx="5029200" cy="44862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3D45113-BE75-43E7-930A-C14E4049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91" y="206375"/>
            <a:ext cx="5023509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95896-1832-4924-8AE7-156B9785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1651"/>
            <a:ext cx="10168128" cy="117957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B9B7B-621E-4AE4-91AD-EEAA10C9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975" y="2372649"/>
            <a:ext cx="5491353" cy="3813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消除動畫有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交換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消除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伊布掉下來 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三個部分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原本的想法是用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Thread.sleep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();</a:t>
            </a:r>
          </a:p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放在畫兩次地圖中間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但因為平行處理的關係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效果不如預期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69FF58-5D29-428E-B9C1-63254631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4</a:t>
            </a:fld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81A5DA6-9CFD-44B6-833F-19ACADC2AE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1225" r="8099"/>
          <a:stretch/>
        </p:blipFill>
        <p:spPr>
          <a:xfrm>
            <a:off x="6011530" y="2543174"/>
            <a:ext cx="5693660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6FF09-5732-4B28-A655-5936626B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4559368" cy="117957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lang="zh-TW" altLang="en-US" sz="4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8266D-351D-4C8F-B8FD-9AC7AC59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altLang="zh-TW" smtClean="0"/>
              <a:pPr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7B08EC-58D5-4573-B74C-8D0BEF48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60" y="657226"/>
            <a:ext cx="7170876" cy="5699124"/>
          </a:xfrm>
          <a:prstGeom prst="rect">
            <a:avLst/>
          </a:prstGeom>
        </p:spPr>
      </p:pic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40A6EF3E-E611-4F67-9E11-47151033F48F}"/>
              </a:ext>
            </a:extLst>
          </p:cNvPr>
          <p:cNvSpPr txBox="1">
            <a:spLocks/>
          </p:cNvSpPr>
          <p:nvPr/>
        </p:nvSpPr>
        <p:spPr>
          <a:xfrm>
            <a:off x="561975" y="2372649"/>
            <a:ext cx="3838575" cy="3813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9489DD42-2802-46B1-A10A-ABF73BF4F03E}"/>
              </a:ext>
            </a:extLst>
          </p:cNvPr>
          <p:cNvSpPr txBox="1">
            <a:spLocks/>
          </p:cNvSpPr>
          <p:nvPr/>
        </p:nvSpPr>
        <p:spPr>
          <a:xfrm>
            <a:off x="561975" y="2372649"/>
            <a:ext cx="4072885" cy="3813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先紀錄每次動畫更新的地圖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紀錄完一次交換的動畫後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再利用關鍵</a:t>
            </a:r>
            <a:r>
              <a:rPr lang="zh-TW" altLang="en-US" sz="2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影格</a:t>
            </a:r>
            <a:r>
              <a:rPr lang="en-US" altLang="zh-TW" sz="2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(Key Frame)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500ms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更新一次畫面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達到預期的效果</a:t>
            </a:r>
          </a:p>
        </p:txBody>
      </p:sp>
    </p:spTree>
    <p:extLst>
      <p:ext uri="{BB962C8B-B14F-4D97-AF65-F5344CB8AC3E}">
        <p14:creationId xmlns:p14="http://schemas.microsoft.com/office/powerpoint/2010/main" val="1470974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194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 UI</vt:lpstr>
      <vt:lpstr>微軟正黑體</vt:lpstr>
      <vt:lpstr>Arial</vt:lpstr>
      <vt:lpstr>AccentBoxVTI</vt:lpstr>
      <vt:lpstr>EEVEELUTION</vt:lpstr>
      <vt:lpstr>PROJECT INTRODUCTION</vt:lpstr>
      <vt:lpstr>CLASS DIAGRAM</vt:lpstr>
      <vt:lpstr>遇到的困難</vt:lpstr>
      <vt:lpstr>解決方法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EEVEELUTION</dc:title>
  <dc:creator>CTRRA</dc:creator>
  <cp:lastModifiedBy>CTRRA</cp:lastModifiedBy>
  <cp:revision>8</cp:revision>
  <dcterms:created xsi:type="dcterms:W3CDTF">2021-06-21T16:47:01Z</dcterms:created>
  <dcterms:modified xsi:type="dcterms:W3CDTF">2021-06-21T19:18:11Z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