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49767-14C7-AB8C-4FB5-208557CAF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9D7E57-3F01-B214-6464-B85A797FE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18244A-57EA-3D41-0EC3-B7C486CC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F676-6530-2844-8258-51200AB41E66}" type="datetimeFigureOut">
              <a:t>2024/1/29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970B23-2706-E23E-27CC-0555616A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FE6C03-04AB-DD85-0518-E56E2BD7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BFE5-4E8E-3E45-809C-8E07CF0100E3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649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5C035-8648-7A65-E9A1-CA74888B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91D8DA-E2FB-5F5A-4042-D09BAA77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C4D968-4DE4-3589-6FAC-A564A8C8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F676-6530-2844-8258-51200AB41E66}" type="datetimeFigureOut">
              <a:t>2024/1/29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4758F9-212B-C778-1C56-66EBF795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C753F1-9AE9-7F4F-1844-5CE008CD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BFE5-4E8E-3E45-809C-8E07CF0100E3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74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6F91324-5038-B8C8-4469-BE7B50BFB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39E173-8D33-37B3-51A1-FC67150CC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580BCE-8E8B-0A4B-CEE3-515F404B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F676-6530-2844-8258-51200AB41E66}" type="datetimeFigureOut">
              <a:t>2024/1/29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D03F77-5E7C-DFB3-43D2-DAA32F0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8F720C-FFC9-B9AC-0335-088F5FFE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BFE5-4E8E-3E45-809C-8E07CF0100E3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364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64B40-7C52-03A2-1D55-A5534BD6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D6E1FC-9D2C-E14D-47C4-5270DF1E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0B0D74-44E2-7662-EDB4-2D8DD7B4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F676-6530-2844-8258-51200AB41E66}" type="datetimeFigureOut">
              <a:t>2024/1/29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F6803E-1CBF-750E-8E56-7A24C561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12C579-918A-8D0D-1568-7254DCA9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BFE5-4E8E-3E45-809C-8E07CF0100E3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099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D7822-9EB9-2736-2429-9567B410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72C3B8-7F90-1A00-4A97-B615A5E51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A03868-0F9B-E4AF-A037-83646DE4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F676-6530-2844-8258-51200AB41E66}" type="datetimeFigureOut">
              <a:t>2024/1/29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608A2D-FD62-FC41-764F-AEC0EF66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528A88-CABB-45D5-02C4-6680D3BA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BFE5-4E8E-3E45-809C-8E07CF0100E3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132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34EEE-C7E0-D6AD-CAC7-56AA5B34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F03E2-1F95-8B29-B7B5-7662B5478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6291C2-46DB-CEBF-3CF8-EF05F9201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23C310-3B23-B1EB-E7C1-E793EE0D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F676-6530-2844-8258-51200AB41E66}" type="datetimeFigureOut">
              <a:t>2024/1/29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30D672-6642-62F4-0048-CE3C18A5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1E2AB-2EA8-5D48-6703-0DCB29B9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BFE5-4E8E-3E45-809C-8E07CF0100E3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984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771373-4342-96A1-94F1-A9EECE25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1F7749-2DAA-EB3C-0AAC-A26F249E0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A617F6-2D29-8272-0D9B-C0A2B1D0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232FB8-22A4-3685-5D19-BBEE4B268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E9B1F6-CCB6-7C68-CE59-B2B0DB8FB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04B9270-8BA3-6AAA-B93B-9583C0BE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F676-6530-2844-8258-51200AB41E66}" type="datetimeFigureOut">
              <a:t>2024/1/29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5B737D-3E58-9B38-C141-6F4076E1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10CDD6-03AC-DF36-6274-6E9AB45B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BFE5-4E8E-3E45-809C-8E07CF0100E3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43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87139-A26E-E38A-3E02-597E9436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4746FA-32B5-39A9-C8EA-433F199F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F676-6530-2844-8258-51200AB41E66}" type="datetimeFigureOut">
              <a:t>2024/1/29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5E0E3DA-8400-7E3E-15BE-A555BADE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D50971-D9E2-1B2A-EF54-EF7F4A7B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BFE5-4E8E-3E45-809C-8E07CF0100E3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481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307D66-ED94-4B40-DC80-E62E6945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F676-6530-2844-8258-51200AB41E66}" type="datetimeFigureOut">
              <a:t>2024/1/29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D43D04-781C-4DCB-DEC7-E2174291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014A18-8378-44A4-1873-D82010AD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BFE5-4E8E-3E45-809C-8E07CF0100E3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145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DC740B-6C30-0568-EAF6-66092271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8AC0C6-E1A3-083E-40BA-BB62867F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823363-B69C-9A25-BD6B-C8CD6D49F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38E294-FC17-7739-8A2F-534331D7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F676-6530-2844-8258-51200AB41E66}" type="datetimeFigureOut">
              <a:t>2024/1/29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F0C5A2-68FF-86AA-D054-F3284F96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AC3A70-2E6B-CAC3-8DE1-253969DA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BFE5-4E8E-3E45-809C-8E07CF0100E3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223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06828-AA32-BE1F-C297-BDD0095B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9AE241E-2F14-50D6-C8FE-9DD403431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BD5B40-BC87-8C7A-3B07-99E790EAA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A84624-8BEC-F3B6-9C2F-D26C6F7A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F676-6530-2844-8258-51200AB41E66}" type="datetimeFigureOut">
              <a:t>2024/1/29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13D2D4-6E4D-BF70-03DC-57A22CC8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78E45C-A8FD-F17E-EBC4-873AA054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DBFE5-4E8E-3E45-809C-8E07CF0100E3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130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8613A0-7F90-86F9-4CAE-8E7CC810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3D17E7-AAD5-AB1A-F71E-A6713A8A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51379F-C111-3765-A5C6-12072D6AE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B5F676-6530-2844-8258-51200AB41E66}" type="datetimeFigureOut">
              <a:t>2024/1/29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ADA951-731B-9C3C-CA58-02B322216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56180D-7838-ACFC-D069-D0BAEE8AA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DBFE5-4E8E-3E45-809C-8E07CF0100E3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392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C9C8F-9B16-9FE2-2266-56E827A75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/>
              <a:t>Proposal</a:t>
            </a:r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1FC725-0B02-2DBB-89A8-5DA19FD17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975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59149-4CB6-49A7-6155-60CCF427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what to do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8D9639-685A-5E52-6F5A-6F1D407C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571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ADD03-4AA8-3E9A-1662-7A0C8D85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Investment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BB3C7A-25F0-8EBF-262D-6BD890E8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/>
              <a:t>what is investment</a:t>
            </a:r>
          </a:p>
          <a:p>
            <a:r>
              <a:rPr kumimoji="1" lang="en-US" altLang="zh-TW"/>
              <a:t>ex. stock</a:t>
            </a:r>
          </a:p>
        </p:txBody>
      </p:sp>
    </p:spTree>
    <p:extLst>
      <p:ext uri="{BB962C8B-B14F-4D97-AF65-F5344CB8AC3E}">
        <p14:creationId xmlns:p14="http://schemas.microsoft.com/office/powerpoint/2010/main" val="18315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946C6-94ED-2403-F0A7-E12CD4BF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Arbitrage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09BBCE-37A9-D057-D966-CCADF67F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/>
              <a:t>example of arbitrage</a:t>
            </a:r>
          </a:p>
          <a:p>
            <a:r>
              <a:rPr kumimoji="1" lang="en-US" altLang="zh-TW"/>
              <a:t>ways to invest </a:t>
            </a:r>
            <a:r>
              <a:rPr kumimoji="1" lang="en-US" altLang="zh-TW">
                <a:sym typeface="Wingdings" pitchFamily="2" charset="2"/>
              </a:rPr>
              <a:t> introduce arbitrage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130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52BB6-D350-58FD-90CB-462635E6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Thought - 1 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7E998-368E-2D64-A3A6-2AD4247DD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/>
              <a:t>target cryptocurrency</a:t>
            </a:r>
          </a:p>
          <a:p>
            <a:r>
              <a:rPr kumimoji="1" lang="en-US" altLang="zh-TW"/>
              <a:t>buy a spot and sell a future</a:t>
            </a:r>
          </a:p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052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AC161-4E74-1F33-FA07-33220691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buying a spot / future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E0148-35DB-6FE3-6640-939CC171F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11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57464-C95D-EECE-9AB9-E67CC5D0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funding rate arbitrage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281BA-13B6-FB6F-10E9-75AAE019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330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24686-8489-8992-01EA-B20B44D3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funding rate arbitrage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4B21CA-4168-4E78-B591-26AD74D1D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571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6DAD0-FB34-3E59-7E78-4EA5221F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Thought – 2 trading bot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B5AA62-799F-AB45-E3FE-5D1A3F0F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/>
              <a:t>create a service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649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496DA-C4BE-8C72-2A4E-B29E972D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long term target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2D06B0-637A-3AFA-493A-F369A655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686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</Words>
  <Application>Microsoft Macintosh PowerPoint</Application>
  <PresentationFormat>寬螢幕</PresentationFormat>
  <Paragraphs>17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佈景主題</vt:lpstr>
      <vt:lpstr>Proposal</vt:lpstr>
      <vt:lpstr>Investment</vt:lpstr>
      <vt:lpstr>Arbitrage</vt:lpstr>
      <vt:lpstr>Thought - 1 </vt:lpstr>
      <vt:lpstr>buying a spot / future</vt:lpstr>
      <vt:lpstr>funding rate arbitrage</vt:lpstr>
      <vt:lpstr>funding rate arbitrage</vt:lpstr>
      <vt:lpstr>Thought – 2 trading bot</vt:lpstr>
      <vt:lpstr>long term target</vt:lpstr>
      <vt:lpstr>what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Shih Yu Ho</dc:creator>
  <cp:lastModifiedBy>Shih Yu Ho</cp:lastModifiedBy>
  <cp:revision>1</cp:revision>
  <dcterms:created xsi:type="dcterms:W3CDTF">2024-01-29T07:04:05Z</dcterms:created>
  <dcterms:modified xsi:type="dcterms:W3CDTF">2024-01-29T07:12:16Z</dcterms:modified>
</cp:coreProperties>
</file>