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1" r:id="rId1"/>
  </p:sldMasterIdLst>
  <p:notesMasterIdLst>
    <p:notesMasterId r:id="rId17"/>
  </p:notesMasterIdLst>
  <p:sldIdLst>
    <p:sldId id="256" r:id="rId2"/>
    <p:sldId id="257" r:id="rId3"/>
    <p:sldId id="258" r:id="rId4"/>
    <p:sldId id="269" r:id="rId5"/>
    <p:sldId id="259" r:id="rId6"/>
    <p:sldId id="260" r:id="rId7"/>
    <p:sldId id="261" r:id="rId8"/>
    <p:sldId id="262" r:id="rId9"/>
    <p:sldId id="263" r:id="rId10"/>
    <p:sldId id="264" r:id="rId11"/>
    <p:sldId id="265" r:id="rId12"/>
    <p:sldId id="266" r:id="rId13"/>
    <p:sldId id="267"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既定のセクション" id="{CABF4A82-E001-451D-9E39-6A9D0CED557C}">
          <p14:sldIdLst>
            <p14:sldId id="256"/>
            <p14:sldId id="257"/>
            <p14:sldId id="258"/>
            <p14:sldId id="269"/>
            <p14:sldId id="259"/>
            <p14:sldId id="260"/>
            <p14:sldId id="261"/>
            <p14:sldId id="262"/>
            <p14:sldId id="263"/>
            <p14:sldId id="264"/>
            <p14:sldId id="265"/>
            <p14:sldId id="266"/>
            <p14:sldId id="267"/>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117" d="100"/>
          <a:sy n="117" d="100"/>
        </p:scale>
        <p:origin x="-354"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431C09-7869-42BA-8907-5848C9009B51}" type="datetimeFigureOut">
              <a:rPr kumimoji="1" lang="ja-JP" altLang="en-US" smtClean="0"/>
              <a:pPr/>
              <a:t>2021/12/2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1CE032-243D-449F-B548-AC6430EA5312}" type="slidenum">
              <a:rPr kumimoji="1" lang="ja-JP" altLang="en-US" smtClean="0"/>
              <a:pPr/>
              <a:t>&lt;#&gt;</a:t>
            </a:fld>
            <a:endParaRPr kumimoji="1" lang="ja-JP" altLang="en-US"/>
          </a:p>
        </p:txBody>
      </p:sp>
    </p:spTree>
    <p:extLst>
      <p:ext uri="{BB962C8B-B14F-4D97-AF65-F5344CB8AC3E}">
        <p14:creationId xmlns:p14="http://schemas.microsoft.com/office/powerpoint/2010/main" xmlns="" val="37060876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E67A720-979D-488D-A9F9-F10E92ED97B0}" type="datetime1">
              <a:rPr kumimoji="1" lang="ja-JP" altLang="en-US" smtClean="0"/>
              <a:pPr/>
              <a:t>2021/12/2</a:t>
            </a:fld>
            <a:endParaRPr kumimoji="1" lang="ja-JP" altLang="en-US"/>
          </a:p>
        </p:txBody>
      </p:sp>
      <p:sp>
        <p:nvSpPr>
          <p:cNvPr id="5" name="Footer Placeholder 4"/>
          <p:cNvSpPr>
            <a:spLocks noGrp="1"/>
          </p:cNvSpPr>
          <p:nvPr>
            <p:ph type="ftr" sz="quarter" idx="11"/>
          </p:nvPr>
        </p:nvSpPr>
        <p:spPr/>
        <p:txBody>
          <a:bodyPr/>
          <a:lstStyle/>
          <a:p>
            <a:r>
              <a:rPr kumimoji="1" lang="ja-JP" altLang="en-US"/>
              <a:t>安信株式会社</a:t>
            </a:r>
            <a:r>
              <a:rPr kumimoji="1" lang="en-US" altLang="ja-JP"/>
              <a:t>. All Rights Reserved.</a:t>
            </a:r>
            <a:endParaRPr kumimoji="1" lang="ja-JP" altLang="en-US"/>
          </a:p>
        </p:txBody>
      </p:sp>
      <p:sp>
        <p:nvSpPr>
          <p:cNvPr id="6" name="Slide Number Placeholder 5"/>
          <p:cNvSpPr>
            <a:spLocks noGrp="1"/>
          </p:cNvSpPr>
          <p:nvPr>
            <p:ph type="sldNum" sz="quarter" idx="12"/>
          </p:nvPr>
        </p:nvSpPr>
        <p:spPr/>
        <p:txBody>
          <a:bodyPr/>
          <a:lstStyle/>
          <a:p>
            <a:fld id="{656ED4CF-49B3-4CB4-83F8-367398497A7D}" type="slidenum">
              <a:rPr kumimoji="1" lang="ja-JP" altLang="en-US" smtClean="0"/>
              <a:pPr/>
              <a:t>&lt;#&gt;</a:t>
            </a:fld>
            <a:endParaRPr kumimoji="1" lang="ja-JP" altLang="en-US"/>
          </a:p>
        </p:txBody>
      </p:sp>
    </p:spTree>
    <p:extLst>
      <p:ext uri="{BB962C8B-B14F-4D97-AF65-F5344CB8AC3E}">
        <p14:creationId xmlns:p14="http://schemas.microsoft.com/office/powerpoint/2010/main" xmlns="" val="1628383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26916BA-3285-4734-9BEE-0161AC953690}" type="datetime1">
              <a:rPr kumimoji="1" lang="ja-JP" altLang="en-US" smtClean="0"/>
              <a:pPr/>
              <a:t>2021/12/2</a:t>
            </a:fld>
            <a:endParaRPr kumimoji="1" lang="ja-JP" altLang="en-US"/>
          </a:p>
        </p:txBody>
      </p:sp>
      <p:sp>
        <p:nvSpPr>
          <p:cNvPr id="5" name="Footer Placeholder 4"/>
          <p:cNvSpPr>
            <a:spLocks noGrp="1"/>
          </p:cNvSpPr>
          <p:nvPr>
            <p:ph type="ftr" sz="quarter" idx="11"/>
          </p:nvPr>
        </p:nvSpPr>
        <p:spPr/>
        <p:txBody>
          <a:bodyPr/>
          <a:lstStyle/>
          <a:p>
            <a:r>
              <a:rPr kumimoji="1" lang="ja-JP" altLang="en-US"/>
              <a:t>安信株式会社</a:t>
            </a:r>
            <a:r>
              <a:rPr kumimoji="1" lang="en-US" altLang="ja-JP"/>
              <a:t>. All Rights Reserved.</a:t>
            </a:r>
            <a:endParaRPr kumimoji="1" lang="ja-JP" altLang="en-US"/>
          </a:p>
        </p:txBody>
      </p:sp>
      <p:sp>
        <p:nvSpPr>
          <p:cNvPr id="6" name="Slide Number Placeholder 5"/>
          <p:cNvSpPr>
            <a:spLocks noGrp="1"/>
          </p:cNvSpPr>
          <p:nvPr>
            <p:ph type="sldNum" sz="quarter" idx="12"/>
          </p:nvPr>
        </p:nvSpPr>
        <p:spPr/>
        <p:txBody>
          <a:bodyPr/>
          <a:lstStyle/>
          <a:p>
            <a:fld id="{656ED4CF-49B3-4CB4-83F8-367398497A7D}" type="slidenum">
              <a:rPr kumimoji="1" lang="ja-JP" altLang="en-US" smtClean="0"/>
              <a:pPr/>
              <a:t>&lt;#&gt;</a:t>
            </a:fld>
            <a:endParaRPr kumimoji="1" lang="ja-JP" altLang="en-US"/>
          </a:p>
        </p:txBody>
      </p:sp>
    </p:spTree>
    <p:extLst>
      <p:ext uri="{BB962C8B-B14F-4D97-AF65-F5344CB8AC3E}">
        <p14:creationId xmlns:p14="http://schemas.microsoft.com/office/powerpoint/2010/main" xmlns="" val="1164372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208B680-7DA6-45F4-9B3C-088FBCDDCAE5}" type="datetime1">
              <a:rPr kumimoji="1" lang="ja-JP" altLang="en-US" smtClean="0"/>
              <a:pPr/>
              <a:t>2021/12/2</a:t>
            </a:fld>
            <a:endParaRPr kumimoji="1" lang="ja-JP" altLang="en-US"/>
          </a:p>
        </p:txBody>
      </p:sp>
      <p:sp>
        <p:nvSpPr>
          <p:cNvPr id="5" name="Footer Placeholder 4"/>
          <p:cNvSpPr>
            <a:spLocks noGrp="1"/>
          </p:cNvSpPr>
          <p:nvPr>
            <p:ph type="ftr" sz="quarter" idx="11"/>
          </p:nvPr>
        </p:nvSpPr>
        <p:spPr/>
        <p:txBody>
          <a:bodyPr/>
          <a:lstStyle/>
          <a:p>
            <a:r>
              <a:rPr kumimoji="1" lang="ja-JP" altLang="en-US"/>
              <a:t>安信株式会社</a:t>
            </a:r>
            <a:r>
              <a:rPr kumimoji="1" lang="en-US" altLang="ja-JP"/>
              <a:t>. All Rights Reserved.</a:t>
            </a:r>
            <a:endParaRPr kumimoji="1" lang="ja-JP" altLang="en-US"/>
          </a:p>
        </p:txBody>
      </p:sp>
      <p:sp>
        <p:nvSpPr>
          <p:cNvPr id="6" name="Slide Number Placeholder 5"/>
          <p:cNvSpPr>
            <a:spLocks noGrp="1"/>
          </p:cNvSpPr>
          <p:nvPr>
            <p:ph type="sldNum" sz="quarter" idx="12"/>
          </p:nvPr>
        </p:nvSpPr>
        <p:spPr/>
        <p:txBody>
          <a:bodyPr/>
          <a:lstStyle/>
          <a:p>
            <a:fld id="{656ED4CF-49B3-4CB4-83F8-367398497A7D}" type="slidenum">
              <a:rPr kumimoji="1" lang="ja-JP" altLang="en-US" smtClean="0"/>
              <a:pPr/>
              <a:t>&lt;#&gt;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2219086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C9A8A53-B76C-486F-ABE8-2FBC1A6319C1}" type="datetime1">
              <a:rPr kumimoji="1" lang="ja-JP" altLang="en-US" smtClean="0"/>
              <a:pPr/>
              <a:t>2021/12/2</a:t>
            </a:fld>
            <a:endParaRPr kumimoji="1" lang="ja-JP" altLang="en-US"/>
          </a:p>
        </p:txBody>
      </p:sp>
      <p:sp>
        <p:nvSpPr>
          <p:cNvPr id="5" name="Footer Placeholder 4"/>
          <p:cNvSpPr>
            <a:spLocks noGrp="1"/>
          </p:cNvSpPr>
          <p:nvPr>
            <p:ph type="ftr" sz="quarter" idx="11"/>
          </p:nvPr>
        </p:nvSpPr>
        <p:spPr/>
        <p:txBody>
          <a:bodyPr/>
          <a:lstStyle/>
          <a:p>
            <a:r>
              <a:rPr kumimoji="1" lang="ja-JP" altLang="en-US"/>
              <a:t>安信株式会社</a:t>
            </a:r>
            <a:r>
              <a:rPr kumimoji="1" lang="en-US" altLang="ja-JP"/>
              <a:t>. All Rights Reserved.</a:t>
            </a:r>
            <a:endParaRPr kumimoji="1" lang="ja-JP" altLang="en-US"/>
          </a:p>
        </p:txBody>
      </p:sp>
      <p:sp>
        <p:nvSpPr>
          <p:cNvPr id="6" name="Slide Number Placeholder 5"/>
          <p:cNvSpPr>
            <a:spLocks noGrp="1"/>
          </p:cNvSpPr>
          <p:nvPr>
            <p:ph type="sldNum" sz="quarter" idx="12"/>
          </p:nvPr>
        </p:nvSpPr>
        <p:spPr/>
        <p:txBody>
          <a:bodyPr/>
          <a:lstStyle/>
          <a:p>
            <a:fld id="{656ED4CF-49B3-4CB4-83F8-367398497A7D}" type="slidenum">
              <a:rPr kumimoji="1" lang="ja-JP" altLang="en-US" smtClean="0"/>
              <a:pPr/>
              <a:t>&lt;#&gt;</a:t>
            </a:fld>
            <a:endParaRPr kumimoji="1" lang="ja-JP" altLang="en-US"/>
          </a:p>
        </p:txBody>
      </p:sp>
    </p:spTree>
    <p:extLst>
      <p:ext uri="{BB962C8B-B14F-4D97-AF65-F5344CB8AC3E}">
        <p14:creationId xmlns:p14="http://schemas.microsoft.com/office/powerpoint/2010/main" xmlns="" val="34729911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075B63E-E37F-4E16-9C30-8558DB34C23C}" type="datetime1">
              <a:rPr kumimoji="1" lang="ja-JP" altLang="en-US" smtClean="0"/>
              <a:pPr/>
              <a:t>2021/12/2</a:t>
            </a:fld>
            <a:endParaRPr kumimoji="1" lang="ja-JP" altLang="en-US"/>
          </a:p>
        </p:txBody>
      </p:sp>
      <p:sp>
        <p:nvSpPr>
          <p:cNvPr id="5" name="Footer Placeholder 4"/>
          <p:cNvSpPr>
            <a:spLocks noGrp="1"/>
          </p:cNvSpPr>
          <p:nvPr>
            <p:ph type="ftr" sz="quarter" idx="11"/>
          </p:nvPr>
        </p:nvSpPr>
        <p:spPr/>
        <p:txBody>
          <a:bodyPr/>
          <a:lstStyle/>
          <a:p>
            <a:r>
              <a:rPr kumimoji="1" lang="ja-JP" altLang="en-US"/>
              <a:t>安信株式会社</a:t>
            </a:r>
            <a:r>
              <a:rPr kumimoji="1" lang="en-US" altLang="ja-JP"/>
              <a:t>. All Rights Reserved.</a:t>
            </a:r>
            <a:endParaRPr kumimoji="1" lang="ja-JP" altLang="en-US"/>
          </a:p>
        </p:txBody>
      </p:sp>
      <p:sp>
        <p:nvSpPr>
          <p:cNvPr id="6" name="Slide Number Placeholder 5"/>
          <p:cNvSpPr>
            <a:spLocks noGrp="1"/>
          </p:cNvSpPr>
          <p:nvPr>
            <p:ph type="sldNum" sz="quarter" idx="12"/>
          </p:nvPr>
        </p:nvSpPr>
        <p:spPr/>
        <p:txBody>
          <a:bodyPr/>
          <a:lstStyle/>
          <a:p>
            <a:fld id="{656ED4CF-49B3-4CB4-83F8-367398497A7D}" type="slidenum">
              <a:rPr kumimoji="1" lang="ja-JP" altLang="en-US" smtClean="0"/>
              <a:pPr/>
              <a:t>&lt;#&gt;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671845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3DD79E6-C9AC-4F85-9CE5-FE9582B8D561}" type="datetime1">
              <a:rPr kumimoji="1" lang="ja-JP" altLang="en-US" smtClean="0"/>
              <a:pPr/>
              <a:t>2021/12/2</a:t>
            </a:fld>
            <a:endParaRPr kumimoji="1" lang="ja-JP" altLang="en-US"/>
          </a:p>
        </p:txBody>
      </p:sp>
      <p:sp>
        <p:nvSpPr>
          <p:cNvPr id="5" name="Footer Placeholder 4"/>
          <p:cNvSpPr>
            <a:spLocks noGrp="1"/>
          </p:cNvSpPr>
          <p:nvPr>
            <p:ph type="ftr" sz="quarter" idx="11"/>
          </p:nvPr>
        </p:nvSpPr>
        <p:spPr/>
        <p:txBody>
          <a:bodyPr/>
          <a:lstStyle/>
          <a:p>
            <a:r>
              <a:rPr kumimoji="1" lang="ja-JP" altLang="en-US"/>
              <a:t>安信株式会社</a:t>
            </a:r>
            <a:r>
              <a:rPr kumimoji="1" lang="en-US" altLang="ja-JP"/>
              <a:t>. All Rights Reserved.</a:t>
            </a:r>
            <a:endParaRPr kumimoji="1" lang="ja-JP" altLang="en-US"/>
          </a:p>
        </p:txBody>
      </p:sp>
      <p:sp>
        <p:nvSpPr>
          <p:cNvPr id="6" name="Slide Number Placeholder 5"/>
          <p:cNvSpPr>
            <a:spLocks noGrp="1"/>
          </p:cNvSpPr>
          <p:nvPr>
            <p:ph type="sldNum" sz="quarter" idx="12"/>
          </p:nvPr>
        </p:nvSpPr>
        <p:spPr/>
        <p:txBody>
          <a:bodyPr/>
          <a:lstStyle/>
          <a:p>
            <a:fld id="{656ED4CF-49B3-4CB4-83F8-367398497A7D}" type="slidenum">
              <a:rPr kumimoji="1" lang="ja-JP" altLang="en-US" smtClean="0"/>
              <a:pPr/>
              <a:t>&lt;#&gt;</a:t>
            </a:fld>
            <a:endParaRPr kumimoji="1" lang="ja-JP" altLang="en-US"/>
          </a:p>
        </p:txBody>
      </p:sp>
    </p:spTree>
    <p:extLst>
      <p:ext uri="{BB962C8B-B14F-4D97-AF65-F5344CB8AC3E}">
        <p14:creationId xmlns:p14="http://schemas.microsoft.com/office/powerpoint/2010/main" xmlns="" val="4223154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5EFFB5-20FA-4FC5-BF45-32BA30ADE8A4}" type="datetime1">
              <a:rPr kumimoji="1" lang="ja-JP" altLang="en-US" smtClean="0"/>
              <a:pPr/>
              <a:t>2021/12/2</a:t>
            </a:fld>
            <a:endParaRPr kumimoji="1" lang="ja-JP" altLang="en-US"/>
          </a:p>
        </p:txBody>
      </p:sp>
      <p:sp>
        <p:nvSpPr>
          <p:cNvPr id="5" name="Footer Placeholder 4"/>
          <p:cNvSpPr>
            <a:spLocks noGrp="1"/>
          </p:cNvSpPr>
          <p:nvPr>
            <p:ph type="ftr" sz="quarter" idx="11"/>
          </p:nvPr>
        </p:nvSpPr>
        <p:spPr/>
        <p:txBody>
          <a:bodyPr/>
          <a:lstStyle/>
          <a:p>
            <a:r>
              <a:rPr kumimoji="1" lang="ja-JP" altLang="en-US"/>
              <a:t>安信株式会社</a:t>
            </a:r>
            <a:r>
              <a:rPr kumimoji="1" lang="en-US" altLang="ja-JP"/>
              <a:t>. All Rights Reserved.</a:t>
            </a:r>
            <a:endParaRPr kumimoji="1" lang="ja-JP" altLang="en-US"/>
          </a:p>
        </p:txBody>
      </p:sp>
      <p:sp>
        <p:nvSpPr>
          <p:cNvPr id="6" name="Slide Number Placeholder 5"/>
          <p:cNvSpPr>
            <a:spLocks noGrp="1"/>
          </p:cNvSpPr>
          <p:nvPr>
            <p:ph type="sldNum" sz="quarter" idx="12"/>
          </p:nvPr>
        </p:nvSpPr>
        <p:spPr/>
        <p:txBody>
          <a:bodyPr/>
          <a:lstStyle/>
          <a:p>
            <a:fld id="{656ED4CF-49B3-4CB4-83F8-367398497A7D}" type="slidenum">
              <a:rPr kumimoji="1" lang="ja-JP" altLang="en-US" smtClean="0"/>
              <a:pPr/>
              <a:t>&lt;#&gt;</a:t>
            </a:fld>
            <a:endParaRPr kumimoji="1" lang="ja-JP" altLang="en-US"/>
          </a:p>
        </p:txBody>
      </p:sp>
    </p:spTree>
    <p:extLst>
      <p:ext uri="{BB962C8B-B14F-4D97-AF65-F5344CB8AC3E}">
        <p14:creationId xmlns:p14="http://schemas.microsoft.com/office/powerpoint/2010/main" xmlns="" val="937538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9FB5104-F3CC-48EE-8C11-6623D109133B}" type="datetime1">
              <a:rPr kumimoji="1" lang="ja-JP" altLang="en-US" smtClean="0"/>
              <a:pPr/>
              <a:t>2021/12/2</a:t>
            </a:fld>
            <a:endParaRPr kumimoji="1" lang="ja-JP" altLang="en-US"/>
          </a:p>
        </p:txBody>
      </p:sp>
      <p:sp>
        <p:nvSpPr>
          <p:cNvPr id="5" name="Footer Placeholder 4"/>
          <p:cNvSpPr>
            <a:spLocks noGrp="1"/>
          </p:cNvSpPr>
          <p:nvPr>
            <p:ph type="ftr" sz="quarter" idx="11"/>
          </p:nvPr>
        </p:nvSpPr>
        <p:spPr/>
        <p:txBody>
          <a:bodyPr/>
          <a:lstStyle/>
          <a:p>
            <a:r>
              <a:rPr kumimoji="1" lang="ja-JP" altLang="en-US"/>
              <a:t>安信株式会社</a:t>
            </a:r>
            <a:r>
              <a:rPr kumimoji="1" lang="en-US" altLang="ja-JP"/>
              <a:t>. All Rights Reserved.</a:t>
            </a:r>
            <a:endParaRPr kumimoji="1" lang="ja-JP" altLang="en-US"/>
          </a:p>
        </p:txBody>
      </p:sp>
      <p:sp>
        <p:nvSpPr>
          <p:cNvPr id="6" name="Slide Number Placeholder 5"/>
          <p:cNvSpPr>
            <a:spLocks noGrp="1"/>
          </p:cNvSpPr>
          <p:nvPr>
            <p:ph type="sldNum" sz="quarter" idx="12"/>
          </p:nvPr>
        </p:nvSpPr>
        <p:spPr/>
        <p:txBody>
          <a:bodyPr/>
          <a:lstStyle/>
          <a:p>
            <a:fld id="{656ED4CF-49B3-4CB4-83F8-367398497A7D}" type="slidenum">
              <a:rPr kumimoji="1" lang="ja-JP" altLang="en-US" smtClean="0"/>
              <a:pPr/>
              <a:t>&lt;#&gt;</a:t>
            </a:fld>
            <a:endParaRPr kumimoji="1" lang="ja-JP" altLang="en-US"/>
          </a:p>
        </p:txBody>
      </p:sp>
    </p:spTree>
    <p:extLst>
      <p:ext uri="{BB962C8B-B14F-4D97-AF65-F5344CB8AC3E}">
        <p14:creationId xmlns:p14="http://schemas.microsoft.com/office/powerpoint/2010/main" xmlns="" val="1979412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5C982E6-FAAD-4FAB-907B-EA6B4EF0607A}" type="datetime1">
              <a:rPr kumimoji="1" lang="ja-JP" altLang="en-US" smtClean="0"/>
              <a:pPr/>
              <a:t>2021/12/2</a:t>
            </a:fld>
            <a:endParaRPr kumimoji="1" lang="ja-JP" altLang="en-US"/>
          </a:p>
        </p:txBody>
      </p:sp>
      <p:sp>
        <p:nvSpPr>
          <p:cNvPr id="5" name="Footer Placeholder 4"/>
          <p:cNvSpPr>
            <a:spLocks noGrp="1"/>
          </p:cNvSpPr>
          <p:nvPr>
            <p:ph type="ftr" sz="quarter" idx="11"/>
          </p:nvPr>
        </p:nvSpPr>
        <p:spPr/>
        <p:txBody>
          <a:bodyPr/>
          <a:lstStyle/>
          <a:p>
            <a:r>
              <a:rPr kumimoji="1" lang="ja-JP" altLang="en-US"/>
              <a:t>安信株式会社</a:t>
            </a:r>
            <a:r>
              <a:rPr kumimoji="1" lang="en-US" altLang="ja-JP"/>
              <a:t>. All Rights Reserved.</a:t>
            </a:r>
            <a:endParaRPr kumimoji="1" lang="ja-JP" altLang="en-US"/>
          </a:p>
        </p:txBody>
      </p:sp>
      <p:sp>
        <p:nvSpPr>
          <p:cNvPr id="6" name="Slide Number Placeholder 5"/>
          <p:cNvSpPr>
            <a:spLocks noGrp="1"/>
          </p:cNvSpPr>
          <p:nvPr>
            <p:ph type="sldNum" sz="quarter" idx="12"/>
          </p:nvPr>
        </p:nvSpPr>
        <p:spPr/>
        <p:txBody>
          <a:bodyPr/>
          <a:lstStyle/>
          <a:p>
            <a:fld id="{656ED4CF-49B3-4CB4-83F8-367398497A7D}" type="slidenum">
              <a:rPr kumimoji="1" lang="ja-JP" altLang="en-US" smtClean="0"/>
              <a:pPr/>
              <a:t>&lt;#&gt;</a:t>
            </a:fld>
            <a:endParaRPr kumimoji="1" lang="ja-JP" altLang="en-US"/>
          </a:p>
        </p:txBody>
      </p:sp>
    </p:spTree>
    <p:extLst>
      <p:ext uri="{BB962C8B-B14F-4D97-AF65-F5344CB8AC3E}">
        <p14:creationId xmlns:p14="http://schemas.microsoft.com/office/powerpoint/2010/main" xmlns="" val="2909396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5D330E1-5761-445E-BDFC-4EFFED9C1B13}" type="datetime1">
              <a:rPr kumimoji="1" lang="ja-JP" altLang="en-US" smtClean="0"/>
              <a:pPr/>
              <a:t>2021/12/2</a:t>
            </a:fld>
            <a:endParaRPr kumimoji="1" lang="ja-JP" altLang="en-US"/>
          </a:p>
        </p:txBody>
      </p:sp>
      <p:sp>
        <p:nvSpPr>
          <p:cNvPr id="5" name="Footer Placeholder 4"/>
          <p:cNvSpPr>
            <a:spLocks noGrp="1"/>
          </p:cNvSpPr>
          <p:nvPr>
            <p:ph type="ftr" sz="quarter" idx="11"/>
          </p:nvPr>
        </p:nvSpPr>
        <p:spPr/>
        <p:txBody>
          <a:bodyPr/>
          <a:lstStyle/>
          <a:p>
            <a:r>
              <a:rPr kumimoji="1" lang="ja-JP" altLang="en-US"/>
              <a:t>安信株式会社</a:t>
            </a:r>
            <a:r>
              <a:rPr kumimoji="1" lang="en-US" altLang="ja-JP"/>
              <a:t>. All Rights Reserved.</a:t>
            </a:r>
            <a:endParaRPr kumimoji="1" lang="ja-JP" altLang="en-US"/>
          </a:p>
        </p:txBody>
      </p:sp>
      <p:sp>
        <p:nvSpPr>
          <p:cNvPr id="6" name="Slide Number Placeholder 5"/>
          <p:cNvSpPr>
            <a:spLocks noGrp="1"/>
          </p:cNvSpPr>
          <p:nvPr>
            <p:ph type="sldNum" sz="quarter" idx="12"/>
          </p:nvPr>
        </p:nvSpPr>
        <p:spPr/>
        <p:txBody>
          <a:bodyPr/>
          <a:lstStyle/>
          <a:p>
            <a:fld id="{656ED4CF-49B3-4CB4-83F8-367398497A7D}" type="slidenum">
              <a:rPr kumimoji="1" lang="ja-JP" altLang="en-US" smtClean="0"/>
              <a:pPr/>
              <a:t>&lt;#&gt;</a:t>
            </a:fld>
            <a:endParaRPr kumimoji="1" lang="ja-JP" altLang="en-US"/>
          </a:p>
        </p:txBody>
      </p:sp>
    </p:spTree>
    <p:extLst>
      <p:ext uri="{BB962C8B-B14F-4D97-AF65-F5344CB8AC3E}">
        <p14:creationId xmlns:p14="http://schemas.microsoft.com/office/powerpoint/2010/main" xmlns="" val="2978051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B9DE2A9-8262-4D64-A201-39AA8A43D630}" type="datetime1">
              <a:rPr kumimoji="1" lang="ja-JP" altLang="en-US" smtClean="0"/>
              <a:pPr/>
              <a:t>2021/12/2</a:t>
            </a:fld>
            <a:endParaRPr kumimoji="1" lang="ja-JP" altLang="en-US"/>
          </a:p>
        </p:txBody>
      </p:sp>
      <p:sp>
        <p:nvSpPr>
          <p:cNvPr id="6" name="Footer Placeholder 5"/>
          <p:cNvSpPr>
            <a:spLocks noGrp="1"/>
          </p:cNvSpPr>
          <p:nvPr>
            <p:ph type="ftr" sz="quarter" idx="11"/>
          </p:nvPr>
        </p:nvSpPr>
        <p:spPr/>
        <p:txBody>
          <a:bodyPr/>
          <a:lstStyle/>
          <a:p>
            <a:r>
              <a:rPr kumimoji="1" lang="ja-JP" altLang="en-US"/>
              <a:t>安信株式会社</a:t>
            </a:r>
            <a:r>
              <a:rPr kumimoji="1" lang="en-US" altLang="ja-JP"/>
              <a:t>. All Rights Reserved.</a:t>
            </a:r>
            <a:endParaRPr kumimoji="1" lang="ja-JP" altLang="en-US"/>
          </a:p>
        </p:txBody>
      </p:sp>
      <p:sp>
        <p:nvSpPr>
          <p:cNvPr id="7" name="Slide Number Placeholder 6"/>
          <p:cNvSpPr>
            <a:spLocks noGrp="1"/>
          </p:cNvSpPr>
          <p:nvPr>
            <p:ph type="sldNum" sz="quarter" idx="12"/>
          </p:nvPr>
        </p:nvSpPr>
        <p:spPr/>
        <p:txBody>
          <a:bodyPr/>
          <a:lstStyle/>
          <a:p>
            <a:fld id="{656ED4CF-49B3-4CB4-83F8-367398497A7D}" type="slidenum">
              <a:rPr kumimoji="1" lang="ja-JP" altLang="en-US" smtClean="0"/>
              <a:pPr/>
              <a:t>&lt;#&gt;</a:t>
            </a:fld>
            <a:endParaRPr kumimoji="1" lang="ja-JP" altLang="en-US"/>
          </a:p>
        </p:txBody>
      </p:sp>
    </p:spTree>
    <p:extLst>
      <p:ext uri="{BB962C8B-B14F-4D97-AF65-F5344CB8AC3E}">
        <p14:creationId xmlns:p14="http://schemas.microsoft.com/office/powerpoint/2010/main" xmlns="" val="2007922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C984A35-8393-4538-81F3-A74CC508258F}" type="datetime1">
              <a:rPr kumimoji="1" lang="ja-JP" altLang="en-US" smtClean="0"/>
              <a:pPr/>
              <a:t>2021/12/2</a:t>
            </a:fld>
            <a:endParaRPr kumimoji="1" lang="ja-JP" altLang="en-US"/>
          </a:p>
        </p:txBody>
      </p:sp>
      <p:sp>
        <p:nvSpPr>
          <p:cNvPr id="8" name="Footer Placeholder 7"/>
          <p:cNvSpPr>
            <a:spLocks noGrp="1"/>
          </p:cNvSpPr>
          <p:nvPr>
            <p:ph type="ftr" sz="quarter" idx="11"/>
          </p:nvPr>
        </p:nvSpPr>
        <p:spPr/>
        <p:txBody>
          <a:bodyPr/>
          <a:lstStyle/>
          <a:p>
            <a:r>
              <a:rPr kumimoji="1" lang="ja-JP" altLang="en-US"/>
              <a:t>安信株式会社</a:t>
            </a:r>
            <a:r>
              <a:rPr kumimoji="1" lang="en-US" altLang="ja-JP"/>
              <a:t>. All Rights Reserved.</a:t>
            </a:r>
            <a:endParaRPr kumimoji="1" lang="ja-JP" altLang="en-US"/>
          </a:p>
        </p:txBody>
      </p:sp>
      <p:sp>
        <p:nvSpPr>
          <p:cNvPr id="9" name="Slide Number Placeholder 8"/>
          <p:cNvSpPr>
            <a:spLocks noGrp="1"/>
          </p:cNvSpPr>
          <p:nvPr>
            <p:ph type="sldNum" sz="quarter" idx="12"/>
          </p:nvPr>
        </p:nvSpPr>
        <p:spPr/>
        <p:txBody>
          <a:bodyPr/>
          <a:lstStyle/>
          <a:p>
            <a:fld id="{656ED4CF-49B3-4CB4-83F8-367398497A7D}" type="slidenum">
              <a:rPr kumimoji="1" lang="ja-JP" altLang="en-US" smtClean="0"/>
              <a:pPr/>
              <a:t>&lt;#&gt;</a:t>
            </a:fld>
            <a:endParaRPr kumimoji="1" lang="ja-JP" altLang="en-US"/>
          </a:p>
        </p:txBody>
      </p:sp>
    </p:spTree>
    <p:extLst>
      <p:ext uri="{BB962C8B-B14F-4D97-AF65-F5344CB8AC3E}">
        <p14:creationId xmlns:p14="http://schemas.microsoft.com/office/powerpoint/2010/main" xmlns="" val="2142371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7244641-AC90-4917-A1CB-E491C27D8C9A}" type="datetime1">
              <a:rPr kumimoji="1" lang="ja-JP" altLang="en-US" smtClean="0"/>
              <a:pPr/>
              <a:t>2021/12/2</a:t>
            </a:fld>
            <a:endParaRPr kumimoji="1" lang="ja-JP" altLang="en-US"/>
          </a:p>
        </p:txBody>
      </p:sp>
      <p:sp>
        <p:nvSpPr>
          <p:cNvPr id="4" name="Footer Placeholder 3"/>
          <p:cNvSpPr>
            <a:spLocks noGrp="1"/>
          </p:cNvSpPr>
          <p:nvPr>
            <p:ph type="ftr" sz="quarter" idx="11"/>
          </p:nvPr>
        </p:nvSpPr>
        <p:spPr/>
        <p:txBody>
          <a:bodyPr/>
          <a:lstStyle/>
          <a:p>
            <a:r>
              <a:rPr kumimoji="1" lang="ja-JP" altLang="en-US"/>
              <a:t>安信株式会社</a:t>
            </a:r>
            <a:r>
              <a:rPr kumimoji="1" lang="en-US" altLang="ja-JP"/>
              <a:t>. All Rights Reserved.</a:t>
            </a:r>
            <a:endParaRPr kumimoji="1" lang="ja-JP" altLang="en-US"/>
          </a:p>
        </p:txBody>
      </p:sp>
      <p:sp>
        <p:nvSpPr>
          <p:cNvPr id="5" name="Slide Number Placeholder 4"/>
          <p:cNvSpPr>
            <a:spLocks noGrp="1"/>
          </p:cNvSpPr>
          <p:nvPr>
            <p:ph type="sldNum" sz="quarter" idx="12"/>
          </p:nvPr>
        </p:nvSpPr>
        <p:spPr/>
        <p:txBody>
          <a:bodyPr/>
          <a:lstStyle/>
          <a:p>
            <a:fld id="{656ED4CF-49B3-4CB4-83F8-367398497A7D}" type="slidenum">
              <a:rPr kumimoji="1" lang="ja-JP" altLang="en-US" smtClean="0"/>
              <a:pPr/>
              <a:t>&lt;#&gt;</a:t>
            </a:fld>
            <a:endParaRPr kumimoji="1" lang="ja-JP" altLang="en-US"/>
          </a:p>
        </p:txBody>
      </p:sp>
    </p:spTree>
    <p:extLst>
      <p:ext uri="{BB962C8B-B14F-4D97-AF65-F5344CB8AC3E}">
        <p14:creationId xmlns:p14="http://schemas.microsoft.com/office/powerpoint/2010/main" xmlns="" val="3232607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9CD302-0CB1-411C-BEFD-B5F92623A12E}" type="datetime1">
              <a:rPr kumimoji="1" lang="ja-JP" altLang="en-US" smtClean="0"/>
              <a:pPr/>
              <a:t>2021/12/2</a:t>
            </a:fld>
            <a:endParaRPr kumimoji="1" lang="ja-JP" altLang="en-US"/>
          </a:p>
        </p:txBody>
      </p:sp>
      <p:sp>
        <p:nvSpPr>
          <p:cNvPr id="3" name="Footer Placeholder 2"/>
          <p:cNvSpPr>
            <a:spLocks noGrp="1"/>
          </p:cNvSpPr>
          <p:nvPr>
            <p:ph type="ftr" sz="quarter" idx="11"/>
          </p:nvPr>
        </p:nvSpPr>
        <p:spPr/>
        <p:txBody>
          <a:bodyPr/>
          <a:lstStyle/>
          <a:p>
            <a:r>
              <a:rPr kumimoji="1" lang="ja-JP" altLang="en-US"/>
              <a:t>安信株式会社</a:t>
            </a:r>
            <a:r>
              <a:rPr kumimoji="1" lang="en-US" altLang="ja-JP"/>
              <a:t>. All Rights Reserved.</a:t>
            </a:r>
            <a:endParaRPr kumimoji="1" lang="ja-JP" altLang="en-US"/>
          </a:p>
        </p:txBody>
      </p:sp>
      <p:sp>
        <p:nvSpPr>
          <p:cNvPr id="4" name="Slide Number Placeholder 3"/>
          <p:cNvSpPr>
            <a:spLocks noGrp="1"/>
          </p:cNvSpPr>
          <p:nvPr>
            <p:ph type="sldNum" sz="quarter" idx="12"/>
          </p:nvPr>
        </p:nvSpPr>
        <p:spPr/>
        <p:txBody>
          <a:bodyPr/>
          <a:lstStyle/>
          <a:p>
            <a:fld id="{656ED4CF-49B3-4CB4-83F8-367398497A7D}" type="slidenum">
              <a:rPr kumimoji="1" lang="ja-JP" altLang="en-US" smtClean="0"/>
              <a:pPr/>
              <a:t>&lt;#&gt;</a:t>
            </a:fld>
            <a:endParaRPr kumimoji="1" lang="ja-JP" altLang="en-US"/>
          </a:p>
        </p:txBody>
      </p:sp>
    </p:spTree>
    <p:extLst>
      <p:ext uri="{BB962C8B-B14F-4D97-AF65-F5344CB8AC3E}">
        <p14:creationId xmlns:p14="http://schemas.microsoft.com/office/powerpoint/2010/main" xmlns="" val="901203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50DDE67-745A-47E6-A5AF-9B9154A28ABA}" type="datetime1">
              <a:rPr kumimoji="1" lang="ja-JP" altLang="en-US" smtClean="0"/>
              <a:pPr/>
              <a:t>2021/12/2</a:t>
            </a:fld>
            <a:endParaRPr kumimoji="1" lang="ja-JP" altLang="en-US"/>
          </a:p>
        </p:txBody>
      </p:sp>
      <p:sp>
        <p:nvSpPr>
          <p:cNvPr id="6" name="Footer Placeholder 5"/>
          <p:cNvSpPr>
            <a:spLocks noGrp="1"/>
          </p:cNvSpPr>
          <p:nvPr>
            <p:ph type="ftr" sz="quarter" idx="11"/>
          </p:nvPr>
        </p:nvSpPr>
        <p:spPr/>
        <p:txBody>
          <a:bodyPr/>
          <a:lstStyle/>
          <a:p>
            <a:r>
              <a:rPr kumimoji="1" lang="ja-JP" altLang="en-US"/>
              <a:t>安信株式会社</a:t>
            </a:r>
            <a:r>
              <a:rPr kumimoji="1" lang="en-US" altLang="ja-JP"/>
              <a:t>. All Rights Reserved.</a:t>
            </a:r>
            <a:endParaRPr kumimoji="1" lang="ja-JP" altLang="en-US"/>
          </a:p>
        </p:txBody>
      </p:sp>
      <p:sp>
        <p:nvSpPr>
          <p:cNvPr id="7" name="Slide Number Placeholder 6"/>
          <p:cNvSpPr>
            <a:spLocks noGrp="1"/>
          </p:cNvSpPr>
          <p:nvPr>
            <p:ph type="sldNum" sz="quarter" idx="12"/>
          </p:nvPr>
        </p:nvSpPr>
        <p:spPr/>
        <p:txBody>
          <a:bodyPr/>
          <a:lstStyle/>
          <a:p>
            <a:fld id="{656ED4CF-49B3-4CB4-83F8-367398497A7D}" type="slidenum">
              <a:rPr kumimoji="1" lang="ja-JP" altLang="en-US" smtClean="0"/>
              <a:pPr/>
              <a:t>&lt;#&gt;</a:t>
            </a:fld>
            <a:endParaRPr kumimoji="1" lang="ja-JP" altLang="en-US"/>
          </a:p>
        </p:txBody>
      </p:sp>
    </p:spTree>
    <p:extLst>
      <p:ext uri="{BB962C8B-B14F-4D97-AF65-F5344CB8AC3E}">
        <p14:creationId xmlns:p14="http://schemas.microsoft.com/office/powerpoint/2010/main" xmlns="" val="3045665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C3FFCDE-5141-42A5-A016-01A436CE40BE}" type="datetime1">
              <a:rPr kumimoji="1" lang="ja-JP" altLang="en-US" smtClean="0"/>
              <a:pPr/>
              <a:t>2021/12/2</a:t>
            </a:fld>
            <a:endParaRPr kumimoji="1" lang="ja-JP" altLang="en-US"/>
          </a:p>
        </p:txBody>
      </p:sp>
      <p:sp>
        <p:nvSpPr>
          <p:cNvPr id="6" name="Footer Placeholder 5"/>
          <p:cNvSpPr>
            <a:spLocks noGrp="1"/>
          </p:cNvSpPr>
          <p:nvPr>
            <p:ph type="ftr" sz="quarter" idx="11"/>
          </p:nvPr>
        </p:nvSpPr>
        <p:spPr/>
        <p:txBody>
          <a:bodyPr/>
          <a:lstStyle/>
          <a:p>
            <a:r>
              <a:rPr kumimoji="1" lang="ja-JP" altLang="en-US"/>
              <a:t>安信株式会社</a:t>
            </a:r>
            <a:r>
              <a:rPr kumimoji="1" lang="en-US" altLang="ja-JP"/>
              <a:t>. All Rights Reserved.</a:t>
            </a:r>
            <a:endParaRPr kumimoji="1" lang="ja-JP" altLang="en-US"/>
          </a:p>
        </p:txBody>
      </p:sp>
      <p:sp>
        <p:nvSpPr>
          <p:cNvPr id="7" name="Slide Number Placeholder 6"/>
          <p:cNvSpPr>
            <a:spLocks noGrp="1"/>
          </p:cNvSpPr>
          <p:nvPr>
            <p:ph type="sldNum" sz="quarter" idx="12"/>
          </p:nvPr>
        </p:nvSpPr>
        <p:spPr/>
        <p:txBody>
          <a:bodyPr/>
          <a:lstStyle/>
          <a:p>
            <a:fld id="{656ED4CF-49B3-4CB4-83F8-367398497A7D}" type="slidenum">
              <a:rPr kumimoji="1" lang="ja-JP" altLang="en-US" smtClean="0"/>
              <a:pPr/>
              <a:t>&lt;#&gt;</a:t>
            </a:fld>
            <a:endParaRPr kumimoji="1" lang="ja-JP" altLang="en-US"/>
          </a:p>
        </p:txBody>
      </p:sp>
    </p:spTree>
    <p:extLst>
      <p:ext uri="{BB962C8B-B14F-4D97-AF65-F5344CB8AC3E}">
        <p14:creationId xmlns:p14="http://schemas.microsoft.com/office/powerpoint/2010/main" xmlns="" val="3483384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E377FD-FAC3-4780-A570-8A2CD94E8A48}" type="datetime1">
              <a:rPr kumimoji="1" lang="ja-JP" altLang="en-US" smtClean="0"/>
              <a:pPr/>
              <a:t>2021/12/2</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kumimoji="1" lang="ja-JP" altLang="en-US"/>
              <a:t>安信株式会社</a:t>
            </a:r>
            <a:r>
              <a:rPr kumimoji="1" lang="en-US" altLang="ja-JP"/>
              <a:t>. All Rights Reserved.</a:t>
            </a:r>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56ED4CF-49B3-4CB4-83F8-367398497A7D}" type="slidenum">
              <a:rPr kumimoji="1" lang="ja-JP" altLang="en-US" smtClean="0"/>
              <a:pPr/>
              <a:t>&lt;#&gt;</a:t>
            </a:fld>
            <a:endParaRPr kumimoji="1" lang="ja-JP" altLang="en-US"/>
          </a:p>
        </p:txBody>
      </p:sp>
    </p:spTree>
    <p:extLst>
      <p:ext uri="{BB962C8B-B14F-4D97-AF65-F5344CB8AC3E}">
        <p14:creationId xmlns:p14="http://schemas.microsoft.com/office/powerpoint/2010/main" xmlns="" val="2924794705"/>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Lst>
  <p:hf hdr="0" dt="0"/>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70411609-F1AB-41DF-A803-03F2A734BA7E}"/>
              </a:ext>
            </a:extLst>
          </p:cNvPr>
          <p:cNvSpPr>
            <a:spLocks noGrp="1"/>
          </p:cNvSpPr>
          <p:nvPr>
            <p:ph type="ctrTitle"/>
          </p:nvPr>
        </p:nvSpPr>
        <p:spPr>
          <a:xfrm>
            <a:off x="1083212" y="1041007"/>
            <a:ext cx="8567225" cy="2785403"/>
          </a:xfrm>
        </p:spPr>
        <p:txBody>
          <a:bodyPr>
            <a:normAutofit/>
          </a:bodyPr>
          <a:lstStyle/>
          <a:p>
            <a:pPr algn="ctr"/>
            <a:r>
              <a:rPr kumimoji="1" lang="ja-JP" altLang="en-US" sz="4000" dirty="0">
                <a:solidFill>
                  <a:schemeClr val="tx1"/>
                </a:solidFill>
              </a:rPr>
              <a:t>システム開発の工程の流れ</a:t>
            </a:r>
            <a:r>
              <a:rPr kumimoji="1" lang="en-US" altLang="ja-JP" sz="4000" dirty="0">
                <a:solidFill>
                  <a:schemeClr val="tx1"/>
                </a:solidFill>
              </a:rPr>
              <a:t/>
            </a:r>
            <a:br>
              <a:rPr kumimoji="1" lang="en-US" altLang="ja-JP" sz="4000" dirty="0">
                <a:solidFill>
                  <a:schemeClr val="tx1"/>
                </a:solidFill>
              </a:rPr>
            </a:br>
            <a:r>
              <a:rPr kumimoji="1" lang="en-US" altLang="ja-JP" sz="4000" dirty="0">
                <a:solidFill>
                  <a:schemeClr val="tx1"/>
                </a:solidFill>
              </a:rPr>
              <a:t/>
            </a:r>
            <a:br>
              <a:rPr kumimoji="1" lang="en-US" altLang="ja-JP" sz="4000" dirty="0">
                <a:solidFill>
                  <a:schemeClr val="tx1"/>
                </a:solidFill>
              </a:rPr>
            </a:br>
            <a:r>
              <a:rPr kumimoji="1" lang="ja-JP" altLang="en-US" sz="4000" dirty="0">
                <a:solidFill>
                  <a:schemeClr val="tx1"/>
                </a:solidFill>
              </a:rPr>
              <a:t>（ウォーターフォールモデル）</a:t>
            </a:r>
          </a:p>
        </p:txBody>
      </p:sp>
    </p:spTree>
    <p:extLst>
      <p:ext uri="{BB962C8B-B14F-4D97-AF65-F5344CB8AC3E}">
        <p14:creationId xmlns:p14="http://schemas.microsoft.com/office/powerpoint/2010/main" xmlns="" val="263946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73FCFDF-6903-4DC9-BDE7-E852F394B234}"/>
              </a:ext>
            </a:extLst>
          </p:cNvPr>
          <p:cNvSpPr>
            <a:spLocks noGrp="1"/>
          </p:cNvSpPr>
          <p:nvPr>
            <p:ph type="title"/>
          </p:nvPr>
        </p:nvSpPr>
        <p:spPr/>
        <p:txBody>
          <a:bodyPr/>
          <a:lstStyle/>
          <a:p>
            <a:pPr algn="l" fontAlgn="base"/>
            <a:r>
              <a:rPr lang="en-US" altLang="ja-JP" b="1" i="0" dirty="0">
                <a:solidFill>
                  <a:srgbClr val="000C15"/>
                </a:solidFill>
                <a:effectLst/>
                <a:latin typeface="-apple-system"/>
              </a:rPr>
              <a:t>8 </a:t>
            </a:r>
            <a:r>
              <a:rPr lang="ja-JP" altLang="en-US" b="1" i="0" dirty="0">
                <a:solidFill>
                  <a:srgbClr val="000C15"/>
                </a:solidFill>
                <a:effectLst/>
                <a:latin typeface="-apple-system"/>
              </a:rPr>
              <a:t>総合テスト</a:t>
            </a:r>
          </a:p>
        </p:txBody>
      </p:sp>
      <p:sp>
        <p:nvSpPr>
          <p:cNvPr id="3" name="コンテンツ プレースホルダー 2">
            <a:extLst>
              <a:ext uri="{FF2B5EF4-FFF2-40B4-BE49-F238E27FC236}">
                <a16:creationId xmlns:a16="http://schemas.microsoft.com/office/drawing/2014/main" xmlns="" id="{D3ADE84C-EEDC-4EDE-B4F6-545F6AA0DF3E}"/>
              </a:ext>
            </a:extLst>
          </p:cNvPr>
          <p:cNvSpPr>
            <a:spLocks noGrp="1"/>
          </p:cNvSpPr>
          <p:nvPr>
            <p:ph idx="1"/>
          </p:nvPr>
        </p:nvSpPr>
        <p:spPr/>
        <p:txBody>
          <a:bodyPr/>
          <a:lstStyle/>
          <a:p>
            <a:pPr algn="l" fontAlgn="base"/>
            <a:r>
              <a:rPr lang="ja-JP" altLang="en-US" b="0" i="0" dirty="0">
                <a:solidFill>
                  <a:srgbClr val="303030"/>
                </a:solidFill>
                <a:effectLst/>
                <a:latin typeface="-apple-system"/>
              </a:rPr>
              <a:t>単体テスト、結合テストが完了したら、複数のプログラムを結合させて動作テストを行います。</a:t>
            </a:r>
          </a:p>
          <a:p>
            <a:pPr algn="l" fontAlgn="base"/>
            <a:r>
              <a:rPr lang="ja-JP" altLang="en-US" b="0" i="0" dirty="0">
                <a:solidFill>
                  <a:srgbClr val="303030"/>
                </a:solidFill>
                <a:effectLst/>
                <a:latin typeface="-apple-system"/>
              </a:rPr>
              <a:t>すべてのプログラムが、正しく要件定義の通りに動くのかを確認する工程です。</a:t>
            </a:r>
          </a:p>
          <a:p>
            <a:pPr algn="l" fontAlgn="base"/>
            <a:r>
              <a:rPr lang="ja-JP" altLang="en-US" b="0" i="0" dirty="0">
                <a:solidFill>
                  <a:srgbClr val="303030"/>
                </a:solidFill>
                <a:effectLst/>
                <a:latin typeface="-apple-system"/>
              </a:rPr>
              <a:t>例えば、多くのアクセスへの耐久性や処理速度などをテストします</a:t>
            </a:r>
            <a:r>
              <a:rPr lang="ja-JP" altLang="en-US" b="0" i="0" dirty="0" smtClean="0">
                <a:solidFill>
                  <a:srgbClr val="303030"/>
                </a:solidFill>
                <a:effectLst/>
                <a:latin typeface="-apple-system"/>
              </a:rPr>
              <a:t>。</a:t>
            </a:r>
            <a:endParaRPr lang="en-US" altLang="ja-JP" b="0" i="0" dirty="0" smtClean="0">
              <a:solidFill>
                <a:srgbClr val="303030"/>
              </a:solidFill>
              <a:effectLst/>
              <a:latin typeface="-apple-system"/>
            </a:endParaRPr>
          </a:p>
          <a:p>
            <a:pPr algn="l" fontAlgn="base"/>
            <a:endParaRPr lang="en-US" altLang="ja-JP" b="0" i="0" dirty="0" smtClean="0">
              <a:solidFill>
                <a:srgbClr val="303030"/>
              </a:solidFill>
              <a:effectLst/>
              <a:latin typeface="-apple-system"/>
            </a:endParaRPr>
          </a:p>
          <a:p>
            <a:pPr fontAlgn="base">
              <a:buNone/>
            </a:pPr>
            <a:r>
              <a:rPr lang="ja-JP" altLang="en-US" dirty="0" smtClean="0"/>
              <a:t>→</a:t>
            </a:r>
            <a:r>
              <a:rPr lang="ja-JP" altLang="en-US" dirty="0" smtClean="0">
                <a:solidFill>
                  <a:srgbClr val="303030"/>
                </a:solidFill>
                <a:latin typeface="-apple-system"/>
              </a:rPr>
              <a:t>成果物：</a:t>
            </a:r>
            <a:r>
              <a:rPr lang="ja-JP" altLang="en-US" dirty="0" smtClean="0"/>
              <a:t>テスト仕様書、エビデンス、不具合一覧</a:t>
            </a:r>
          </a:p>
          <a:p>
            <a:pPr algn="l" fontAlgn="base"/>
            <a:endParaRPr lang="en-US" altLang="ja-JP" b="0" i="0" dirty="0" smtClean="0">
              <a:solidFill>
                <a:srgbClr val="303030"/>
              </a:solidFill>
              <a:effectLst/>
              <a:latin typeface="-apple-system"/>
            </a:endParaRPr>
          </a:p>
          <a:p>
            <a:pPr algn="l" fontAlgn="base">
              <a:buNone/>
            </a:pPr>
            <a:endParaRPr lang="en-US" altLang="ja-JP" dirty="0" smtClean="0">
              <a:solidFill>
                <a:srgbClr val="303030"/>
              </a:solidFill>
              <a:latin typeface="-apple-system"/>
            </a:endParaRPr>
          </a:p>
          <a:p>
            <a:pPr algn="l" fontAlgn="base">
              <a:buNone/>
            </a:pPr>
            <a:endParaRPr lang="ja-JP" altLang="en-US" b="0" i="0" dirty="0">
              <a:solidFill>
                <a:srgbClr val="303030"/>
              </a:solidFill>
              <a:effectLst/>
              <a:latin typeface="-apple-system"/>
            </a:endParaRPr>
          </a:p>
          <a:p>
            <a:endParaRPr kumimoji="1" lang="ja-JP" altLang="en-US" dirty="0"/>
          </a:p>
        </p:txBody>
      </p:sp>
      <p:sp>
        <p:nvSpPr>
          <p:cNvPr id="4" name="フッター プレースホルダー 3">
            <a:extLst>
              <a:ext uri="{FF2B5EF4-FFF2-40B4-BE49-F238E27FC236}">
                <a16:creationId xmlns:a16="http://schemas.microsoft.com/office/drawing/2014/main" xmlns="" id="{5945F37F-BFED-44D0-9D62-F642FF089231}"/>
              </a:ext>
            </a:extLst>
          </p:cNvPr>
          <p:cNvSpPr>
            <a:spLocks noGrp="1"/>
          </p:cNvSpPr>
          <p:nvPr>
            <p:ph type="ftr" sz="quarter" idx="11"/>
          </p:nvPr>
        </p:nvSpPr>
        <p:spPr/>
        <p:txBody>
          <a:bodyPr/>
          <a:lstStyle/>
          <a:p>
            <a:r>
              <a:rPr kumimoji="1" lang="ja-JP" altLang="en-US"/>
              <a:t>安信株式会社</a:t>
            </a:r>
            <a:r>
              <a:rPr kumimoji="1" lang="en-US" altLang="ja-JP"/>
              <a:t>. All Rights Reserved.</a:t>
            </a:r>
            <a:endParaRPr kumimoji="1" lang="ja-JP" altLang="en-US"/>
          </a:p>
        </p:txBody>
      </p:sp>
      <p:sp>
        <p:nvSpPr>
          <p:cNvPr id="5" name="スライド番号プレースホルダー 4">
            <a:extLst>
              <a:ext uri="{FF2B5EF4-FFF2-40B4-BE49-F238E27FC236}">
                <a16:creationId xmlns:a16="http://schemas.microsoft.com/office/drawing/2014/main" xmlns="" id="{1FBEBAD9-6C9B-4DE4-859F-226096A142C4}"/>
              </a:ext>
            </a:extLst>
          </p:cNvPr>
          <p:cNvSpPr>
            <a:spLocks noGrp="1"/>
          </p:cNvSpPr>
          <p:nvPr>
            <p:ph type="sldNum" sz="quarter" idx="12"/>
          </p:nvPr>
        </p:nvSpPr>
        <p:spPr/>
        <p:txBody>
          <a:bodyPr/>
          <a:lstStyle/>
          <a:p>
            <a:fld id="{656ED4CF-49B3-4CB4-83F8-367398497A7D}" type="slidenum">
              <a:rPr kumimoji="1" lang="ja-JP" altLang="en-US" smtClean="0"/>
              <a:pPr/>
              <a:t>10</a:t>
            </a:fld>
            <a:endParaRPr kumimoji="1" lang="ja-JP" altLang="en-US"/>
          </a:p>
        </p:txBody>
      </p:sp>
    </p:spTree>
    <p:extLst>
      <p:ext uri="{BB962C8B-B14F-4D97-AF65-F5344CB8AC3E}">
        <p14:creationId xmlns:p14="http://schemas.microsoft.com/office/powerpoint/2010/main" xmlns="" val="1590731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73FCFDF-6903-4DC9-BDE7-E852F394B234}"/>
              </a:ext>
            </a:extLst>
          </p:cNvPr>
          <p:cNvSpPr>
            <a:spLocks noGrp="1"/>
          </p:cNvSpPr>
          <p:nvPr>
            <p:ph type="title"/>
          </p:nvPr>
        </p:nvSpPr>
        <p:spPr/>
        <p:txBody>
          <a:bodyPr/>
          <a:lstStyle/>
          <a:p>
            <a:r>
              <a:rPr lang="en-US" altLang="ja-JP" b="1" i="0" dirty="0">
                <a:solidFill>
                  <a:srgbClr val="000C15"/>
                </a:solidFill>
                <a:effectLst/>
                <a:latin typeface="-apple-system"/>
              </a:rPr>
              <a:t>9 </a:t>
            </a:r>
            <a:r>
              <a:rPr lang="ja-JP" altLang="en-US" b="1" i="0" dirty="0">
                <a:solidFill>
                  <a:srgbClr val="000C15"/>
                </a:solidFill>
                <a:effectLst/>
                <a:latin typeface="-apple-system"/>
              </a:rPr>
              <a:t>運用テスト</a:t>
            </a:r>
            <a:endParaRPr kumimoji="1" lang="ja-JP" altLang="en-US" dirty="0"/>
          </a:p>
        </p:txBody>
      </p:sp>
      <p:sp>
        <p:nvSpPr>
          <p:cNvPr id="3" name="コンテンツ プレースホルダー 2">
            <a:extLst>
              <a:ext uri="{FF2B5EF4-FFF2-40B4-BE49-F238E27FC236}">
                <a16:creationId xmlns:a16="http://schemas.microsoft.com/office/drawing/2014/main" xmlns="" id="{D3ADE84C-EEDC-4EDE-B4F6-545F6AA0DF3E}"/>
              </a:ext>
            </a:extLst>
          </p:cNvPr>
          <p:cNvSpPr>
            <a:spLocks noGrp="1"/>
          </p:cNvSpPr>
          <p:nvPr>
            <p:ph idx="1"/>
          </p:nvPr>
        </p:nvSpPr>
        <p:spPr/>
        <p:txBody>
          <a:bodyPr/>
          <a:lstStyle/>
          <a:p>
            <a:pPr algn="l" fontAlgn="base"/>
            <a:r>
              <a:rPr lang="ja-JP" altLang="en-US" b="0" i="0" dirty="0">
                <a:solidFill>
                  <a:schemeClr val="tx1"/>
                </a:solidFill>
                <a:effectLst/>
                <a:latin typeface="-apple-system"/>
              </a:rPr>
              <a:t>実際にシステムを運用する環境下において、不具合がないかクライアント側がテストを行います。</a:t>
            </a:r>
          </a:p>
          <a:p>
            <a:pPr algn="l" fontAlgn="base"/>
            <a:r>
              <a:rPr lang="ja-JP" altLang="en-US" b="0" i="0" dirty="0">
                <a:solidFill>
                  <a:schemeClr val="tx1"/>
                </a:solidFill>
                <a:effectLst/>
                <a:latin typeface="-apple-system"/>
              </a:rPr>
              <a:t>非常に実用性に重点を</a:t>
            </a:r>
            <a:r>
              <a:rPr lang="ja-JP" altLang="en-US" b="0" i="0" dirty="0">
                <a:solidFill>
                  <a:srgbClr val="303030"/>
                </a:solidFill>
                <a:effectLst/>
                <a:latin typeface="-apple-system"/>
              </a:rPr>
              <a:t>置いた最後のテストとなります。</a:t>
            </a:r>
          </a:p>
          <a:p>
            <a:pPr algn="l" fontAlgn="base"/>
            <a:r>
              <a:rPr lang="ja-JP" altLang="en-US" b="0" i="0" dirty="0">
                <a:solidFill>
                  <a:srgbClr val="303030"/>
                </a:solidFill>
                <a:effectLst/>
                <a:latin typeface="-apple-system"/>
              </a:rPr>
              <a:t>システムテストを無事にクリアしたら、運用テスト報告書を作成し本番移行へ向かいます</a:t>
            </a:r>
            <a:r>
              <a:rPr lang="ja-JP" altLang="en-US" b="0" i="0" dirty="0" smtClean="0">
                <a:solidFill>
                  <a:srgbClr val="303030"/>
                </a:solidFill>
                <a:effectLst/>
                <a:latin typeface="-apple-system"/>
              </a:rPr>
              <a:t>。</a:t>
            </a:r>
            <a:endParaRPr lang="en-US" altLang="ja-JP" b="0" i="0" dirty="0" smtClean="0">
              <a:solidFill>
                <a:srgbClr val="303030"/>
              </a:solidFill>
              <a:effectLst/>
              <a:latin typeface="-apple-system"/>
            </a:endParaRPr>
          </a:p>
          <a:p>
            <a:pPr algn="l" fontAlgn="base"/>
            <a:r>
              <a:rPr lang="en-US" altLang="ja-JP" dirty="0" smtClean="0">
                <a:solidFill>
                  <a:srgbClr val="303030"/>
                </a:solidFill>
                <a:latin typeface="-apple-system"/>
              </a:rPr>
              <a:t>※UAT</a:t>
            </a:r>
            <a:r>
              <a:rPr lang="ja-JP" altLang="en-US" dirty="0" smtClean="0">
                <a:solidFill>
                  <a:srgbClr val="303030"/>
                </a:solidFill>
                <a:latin typeface="-apple-system"/>
              </a:rPr>
              <a:t>テスト</a:t>
            </a:r>
            <a:endParaRPr lang="en-US" altLang="ja-JP" dirty="0" smtClean="0">
              <a:solidFill>
                <a:srgbClr val="303030"/>
              </a:solidFill>
              <a:latin typeface="-apple-system"/>
            </a:endParaRPr>
          </a:p>
          <a:p>
            <a:pPr algn="l" fontAlgn="base">
              <a:buNone/>
            </a:pPr>
            <a:endParaRPr lang="en-US" altLang="ja-JP" dirty="0" smtClean="0">
              <a:solidFill>
                <a:srgbClr val="303030"/>
              </a:solidFill>
              <a:latin typeface="-apple-system"/>
            </a:endParaRPr>
          </a:p>
          <a:p>
            <a:pPr fontAlgn="base">
              <a:buNone/>
            </a:pPr>
            <a:r>
              <a:rPr lang="ja-JP" altLang="en-US" dirty="0" smtClean="0"/>
              <a:t>→</a:t>
            </a:r>
            <a:r>
              <a:rPr lang="ja-JP" altLang="en-US" dirty="0" smtClean="0">
                <a:solidFill>
                  <a:srgbClr val="303030"/>
                </a:solidFill>
                <a:latin typeface="-apple-system"/>
              </a:rPr>
              <a:t>成果物：</a:t>
            </a:r>
            <a:r>
              <a:rPr lang="ja-JP" altLang="en-US" dirty="0" smtClean="0"/>
              <a:t>テスト仕様書、エビデンス、不具合一覧</a:t>
            </a:r>
          </a:p>
          <a:p>
            <a:pPr algn="l" fontAlgn="base">
              <a:buNone/>
            </a:pPr>
            <a:endParaRPr lang="ja-JP" altLang="en-US" b="0" i="0" dirty="0">
              <a:solidFill>
                <a:srgbClr val="303030"/>
              </a:solidFill>
              <a:effectLst/>
              <a:latin typeface="-apple-system"/>
            </a:endParaRPr>
          </a:p>
          <a:p>
            <a:endParaRPr kumimoji="1" lang="ja-JP" altLang="en-US" dirty="0"/>
          </a:p>
        </p:txBody>
      </p:sp>
      <p:sp>
        <p:nvSpPr>
          <p:cNvPr id="4" name="フッター プレースホルダー 3">
            <a:extLst>
              <a:ext uri="{FF2B5EF4-FFF2-40B4-BE49-F238E27FC236}">
                <a16:creationId xmlns:a16="http://schemas.microsoft.com/office/drawing/2014/main" xmlns="" id="{63A3BB65-09A9-4ABE-B0B9-DD4AED1B8773}"/>
              </a:ext>
            </a:extLst>
          </p:cNvPr>
          <p:cNvSpPr>
            <a:spLocks noGrp="1"/>
          </p:cNvSpPr>
          <p:nvPr>
            <p:ph type="ftr" sz="quarter" idx="11"/>
          </p:nvPr>
        </p:nvSpPr>
        <p:spPr/>
        <p:txBody>
          <a:bodyPr/>
          <a:lstStyle/>
          <a:p>
            <a:r>
              <a:rPr kumimoji="1" lang="ja-JP" altLang="en-US"/>
              <a:t>安信株式会社</a:t>
            </a:r>
            <a:r>
              <a:rPr kumimoji="1" lang="en-US" altLang="ja-JP"/>
              <a:t>. All Rights Reserved.</a:t>
            </a:r>
            <a:endParaRPr kumimoji="1" lang="ja-JP" altLang="en-US"/>
          </a:p>
        </p:txBody>
      </p:sp>
      <p:sp>
        <p:nvSpPr>
          <p:cNvPr id="5" name="スライド番号プレースホルダー 4">
            <a:extLst>
              <a:ext uri="{FF2B5EF4-FFF2-40B4-BE49-F238E27FC236}">
                <a16:creationId xmlns:a16="http://schemas.microsoft.com/office/drawing/2014/main" xmlns="" id="{EC4B1E9C-AA04-4181-AFEC-89E83708783B}"/>
              </a:ext>
            </a:extLst>
          </p:cNvPr>
          <p:cNvSpPr>
            <a:spLocks noGrp="1"/>
          </p:cNvSpPr>
          <p:nvPr>
            <p:ph type="sldNum" sz="quarter" idx="12"/>
          </p:nvPr>
        </p:nvSpPr>
        <p:spPr/>
        <p:txBody>
          <a:bodyPr/>
          <a:lstStyle/>
          <a:p>
            <a:fld id="{656ED4CF-49B3-4CB4-83F8-367398497A7D}" type="slidenum">
              <a:rPr kumimoji="1" lang="ja-JP" altLang="en-US" smtClean="0"/>
              <a:pPr/>
              <a:t>11</a:t>
            </a:fld>
            <a:endParaRPr kumimoji="1" lang="ja-JP" altLang="en-US"/>
          </a:p>
        </p:txBody>
      </p:sp>
    </p:spTree>
    <p:extLst>
      <p:ext uri="{BB962C8B-B14F-4D97-AF65-F5344CB8AC3E}">
        <p14:creationId xmlns:p14="http://schemas.microsoft.com/office/powerpoint/2010/main" xmlns="" val="337491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73FCFDF-6903-4DC9-BDE7-E852F394B234}"/>
              </a:ext>
            </a:extLst>
          </p:cNvPr>
          <p:cNvSpPr>
            <a:spLocks noGrp="1"/>
          </p:cNvSpPr>
          <p:nvPr>
            <p:ph type="title"/>
          </p:nvPr>
        </p:nvSpPr>
        <p:spPr/>
        <p:txBody>
          <a:bodyPr/>
          <a:lstStyle/>
          <a:p>
            <a:pPr algn="l" fontAlgn="base"/>
            <a:r>
              <a:rPr lang="en-US" altLang="ja-JP" b="1" i="0" dirty="0">
                <a:solidFill>
                  <a:srgbClr val="000C15"/>
                </a:solidFill>
                <a:effectLst/>
                <a:latin typeface="-apple-system"/>
              </a:rPr>
              <a:t>10 </a:t>
            </a:r>
            <a:r>
              <a:rPr lang="ja-JP" altLang="en-US" b="1" i="0" dirty="0">
                <a:solidFill>
                  <a:srgbClr val="000C15"/>
                </a:solidFill>
                <a:effectLst/>
                <a:latin typeface="-apple-system"/>
              </a:rPr>
              <a:t>本番移行</a:t>
            </a:r>
          </a:p>
        </p:txBody>
      </p:sp>
      <p:sp>
        <p:nvSpPr>
          <p:cNvPr id="3" name="コンテンツ プレースホルダー 2">
            <a:extLst>
              <a:ext uri="{FF2B5EF4-FFF2-40B4-BE49-F238E27FC236}">
                <a16:creationId xmlns:a16="http://schemas.microsoft.com/office/drawing/2014/main" xmlns="" id="{D3ADE84C-EEDC-4EDE-B4F6-545F6AA0DF3E}"/>
              </a:ext>
            </a:extLst>
          </p:cNvPr>
          <p:cNvSpPr>
            <a:spLocks noGrp="1"/>
          </p:cNvSpPr>
          <p:nvPr>
            <p:ph idx="1"/>
          </p:nvPr>
        </p:nvSpPr>
        <p:spPr/>
        <p:txBody>
          <a:bodyPr/>
          <a:lstStyle/>
          <a:p>
            <a:pPr algn="l" fontAlgn="base"/>
            <a:r>
              <a:rPr lang="ja-JP" altLang="en-US" b="0" i="0" dirty="0">
                <a:solidFill>
                  <a:srgbClr val="303030"/>
                </a:solidFill>
                <a:effectLst/>
                <a:latin typeface="-apple-system"/>
              </a:rPr>
              <a:t>構築したシステムを本番環境に移行し、全ての動作を確認します。</a:t>
            </a:r>
          </a:p>
          <a:p>
            <a:pPr marL="0" indent="0">
              <a:buNone/>
            </a:pPr>
            <a:r>
              <a:rPr lang="ja-JP" altLang="en-US" dirty="0"/>
              <a:t/>
            </a:r>
            <a:br>
              <a:rPr lang="ja-JP" altLang="en-US" dirty="0"/>
            </a:br>
            <a:endParaRPr kumimoji="1" lang="ja-JP" altLang="en-US" dirty="0"/>
          </a:p>
        </p:txBody>
      </p:sp>
      <p:sp>
        <p:nvSpPr>
          <p:cNvPr id="4" name="フッター プレースホルダー 3">
            <a:extLst>
              <a:ext uri="{FF2B5EF4-FFF2-40B4-BE49-F238E27FC236}">
                <a16:creationId xmlns:a16="http://schemas.microsoft.com/office/drawing/2014/main" xmlns="" id="{6A59E6E8-8F73-45FF-A56F-D6FF19AE18F8}"/>
              </a:ext>
            </a:extLst>
          </p:cNvPr>
          <p:cNvSpPr>
            <a:spLocks noGrp="1"/>
          </p:cNvSpPr>
          <p:nvPr>
            <p:ph type="ftr" sz="quarter" idx="11"/>
          </p:nvPr>
        </p:nvSpPr>
        <p:spPr/>
        <p:txBody>
          <a:bodyPr/>
          <a:lstStyle/>
          <a:p>
            <a:r>
              <a:rPr kumimoji="1" lang="ja-JP" altLang="en-US"/>
              <a:t>安信株式会社</a:t>
            </a:r>
            <a:r>
              <a:rPr kumimoji="1" lang="en-US" altLang="ja-JP"/>
              <a:t>. All Rights Reserved.</a:t>
            </a:r>
            <a:endParaRPr kumimoji="1" lang="ja-JP" altLang="en-US"/>
          </a:p>
        </p:txBody>
      </p:sp>
      <p:sp>
        <p:nvSpPr>
          <p:cNvPr id="5" name="スライド番号プレースホルダー 4">
            <a:extLst>
              <a:ext uri="{FF2B5EF4-FFF2-40B4-BE49-F238E27FC236}">
                <a16:creationId xmlns:a16="http://schemas.microsoft.com/office/drawing/2014/main" xmlns="" id="{23BF7146-9AB6-4173-B873-0674FCEAEE5F}"/>
              </a:ext>
            </a:extLst>
          </p:cNvPr>
          <p:cNvSpPr>
            <a:spLocks noGrp="1"/>
          </p:cNvSpPr>
          <p:nvPr>
            <p:ph type="sldNum" sz="quarter" idx="12"/>
          </p:nvPr>
        </p:nvSpPr>
        <p:spPr/>
        <p:txBody>
          <a:bodyPr/>
          <a:lstStyle/>
          <a:p>
            <a:fld id="{656ED4CF-49B3-4CB4-83F8-367398497A7D}" type="slidenum">
              <a:rPr kumimoji="1" lang="ja-JP" altLang="en-US" smtClean="0"/>
              <a:pPr/>
              <a:t>12</a:t>
            </a:fld>
            <a:endParaRPr kumimoji="1" lang="ja-JP" altLang="en-US"/>
          </a:p>
        </p:txBody>
      </p:sp>
    </p:spTree>
    <p:extLst>
      <p:ext uri="{BB962C8B-B14F-4D97-AF65-F5344CB8AC3E}">
        <p14:creationId xmlns:p14="http://schemas.microsoft.com/office/powerpoint/2010/main" xmlns="" val="804658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73FCFDF-6903-4DC9-BDE7-E852F394B234}"/>
              </a:ext>
            </a:extLst>
          </p:cNvPr>
          <p:cNvSpPr>
            <a:spLocks noGrp="1"/>
          </p:cNvSpPr>
          <p:nvPr>
            <p:ph type="title"/>
          </p:nvPr>
        </p:nvSpPr>
        <p:spPr/>
        <p:txBody>
          <a:bodyPr/>
          <a:lstStyle/>
          <a:p>
            <a:pPr algn="l" fontAlgn="base"/>
            <a:r>
              <a:rPr lang="en-US" altLang="ja-JP" b="1" i="0" dirty="0">
                <a:solidFill>
                  <a:srgbClr val="000C15"/>
                </a:solidFill>
                <a:effectLst/>
                <a:latin typeface="-apple-system"/>
              </a:rPr>
              <a:t>11 </a:t>
            </a:r>
            <a:r>
              <a:rPr lang="ja-JP" altLang="en-US" b="1" i="0" dirty="0">
                <a:solidFill>
                  <a:srgbClr val="000C15"/>
                </a:solidFill>
                <a:effectLst/>
                <a:latin typeface="-apple-system"/>
              </a:rPr>
              <a:t>運用・保守</a:t>
            </a:r>
          </a:p>
        </p:txBody>
      </p:sp>
      <p:sp>
        <p:nvSpPr>
          <p:cNvPr id="3" name="コンテンツ プレースホルダー 2">
            <a:extLst>
              <a:ext uri="{FF2B5EF4-FFF2-40B4-BE49-F238E27FC236}">
                <a16:creationId xmlns:a16="http://schemas.microsoft.com/office/drawing/2014/main" xmlns="" id="{D3ADE84C-EEDC-4EDE-B4F6-545F6AA0DF3E}"/>
              </a:ext>
            </a:extLst>
          </p:cNvPr>
          <p:cNvSpPr>
            <a:spLocks noGrp="1"/>
          </p:cNvSpPr>
          <p:nvPr>
            <p:ph idx="1"/>
          </p:nvPr>
        </p:nvSpPr>
        <p:spPr/>
        <p:txBody>
          <a:bodyPr/>
          <a:lstStyle/>
          <a:p>
            <a:pPr algn="l" fontAlgn="base"/>
            <a:r>
              <a:rPr lang="ja-JP" altLang="en-US" b="0" i="0" dirty="0">
                <a:solidFill>
                  <a:srgbClr val="303030"/>
                </a:solidFill>
                <a:effectLst/>
                <a:latin typeface="-apple-system"/>
              </a:rPr>
              <a:t>システム稼働が停止しないよう、メモリの利用状況などを監視します。</a:t>
            </a:r>
            <a:r>
              <a:rPr lang="ja-JP" altLang="en-US" dirty="0"/>
              <a:t/>
            </a:r>
            <a:br>
              <a:rPr lang="ja-JP" altLang="en-US" dirty="0"/>
            </a:br>
            <a:r>
              <a:rPr lang="ja-JP" altLang="en-US" b="0" i="0" dirty="0">
                <a:solidFill>
                  <a:srgbClr val="303030"/>
                </a:solidFill>
                <a:effectLst/>
                <a:latin typeface="-apple-system"/>
              </a:rPr>
              <a:t>小規模なシステム改善や、システム不具合時の対応など保守業務も必要となります。</a:t>
            </a:r>
            <a:endParaRPr kumimoji="1" lang="ja-JP" altLang="en-US" dirty="0"/>
          </a:p>
        </p:txBody>
      </p:sp>
      <p:sp>
        <p:nvSpPr>
          <p:cNvPr id="4" name="フッター プレースホルダー 3">
            <a:extLst>
              <a:ext uri="{FF2B5EF4-FFF2-40B4-BE49-F238E27FC236}">
                <a16:creationId xmlns:a16="http://schemas.microsoft.com/office/drawing/2014/main" xmlns="" id="{0F789EBD-69A3-406F-B3C9-2DEE9FB44C83}"/>
              </a:ext>
            </a:extLst>
          </p:cNvPr>
          <p:cNvSpPr>
            <a:spLocks noGrp="1"/>
          </p:cNvSpPr>
          <p:nvPr>
            <p:ph type="ftr" sz="quarter" idx="11"/>
          </p:nvPr>
        </p:nvSpPr>
        <p:spPr/>
        <p:txBody>
          <a:bodyPr/>
          <a:lstStyle/>
          <a:p>
            <a:r>
              <a:rPr kumimoji="1" lang="ja-JP" altLang="en-US"/>
              <a:t>安信株式会社</a:t>
            </a:r>
            <a:r>
              <a:rPr kumimoji="1" lang="en-US" altLang="ja-JP"/>
              <a:t>. All Rights Reserved.</a:t>
            </a:r>
            <a:endParaRPr kumimoji="1" lang="ja-JP" altLang="en-US"/>
          </a:p>
        </p:txBody>
      </p:sp>
      <p:sp>
        <p:nvSpPr>
          <p:cNvPr id="5" name="スライド番号プレースホルダー 4">
            <a:extLst>
              <a:ext uri="{FF2B5EF4-FFF2-40B4-BE49-F238E27FC236}">
                <a16:creationId xmlns:a16="http://schemas.microsoft.com/office/drawing/2014/main" xmlns="" id="{E5031F33-EBA8-43A6-A7DC-DF4E17C6F319}"/>
              </a:ext>
            </a:extLst>
          </p:cNvPr>
          <p:cNvSpPr>
            <a:spLocks noGrp="1"/>
          </p:cNvSpPr>
          <p:nvPr>
            <p:ph type="sldNum" sz="quarter" idx="12"/>
          </p:nvPr>
        </p:nvSpPr>
        <p:spPr/>
        <p:txBody>
          <a:bodyPr/>
          <a:lstStyle/>
          <a:p>
            <a:fld id="{656ED4CF-49B3-4CB4-83F8-367398497A7D}" type="slidenum">
              <a:rPr kumimoji="1" lang="ja-JP" altLang="en-US" smtClean="0"/>
              <a:pPr/>
              <a:t>13</a:t>
            </a:fld>
            <a:endParaRPr kumimoji="1" lang="ja-JP" altLang="en-US"/>
          </a:p>
        </p:txBody>
      </p:sp>
    </p:spTree>
    <p:extLst>
      <p:ext uri="{BB962C8B-B14F-4D97-AF65-F5344CB8AC3E}">
        <p14:creationId xmlns:p14="http://schemas.microsoft.com/office/powerpoint/2010/main" xmlns="" val="480634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BDDCE6B5-DE7A-49F5-B1A1-E3424BFCFB13}"/>
              </a:ext>
            </a:extLst>
          </p:cNvPr>
          <p:cNvSpPr>
            <a:spLocks noGrp="1"/>
          </p:cNvSpPr>
          <p:nvPr>
            <p:ph type="title"/>
          </p:nvPr>
        </p:nvSpPr>
        <p:spPr>
          <a:xfrm>
            <a:off x="365760" y="609599"/>
            <a:ext cx="8908242" cy="1430215"/>
          </a:xfrm>
        </p:spPr>
        <p:txBody>
          <a:bodyPr>
            <a:normAutofit/>
          </a:bodyPr>
          <a:lstStyle/>
          <a:p>
            <a:r>
              <a:rPr lang="en-US" altLang="ja-JP" b="1" i="0" dirty="0">
                <a:solidFill>
                  <a:srgbClr val="000C15"/>
                </a:solidFill>
                <a:effectLst/>
                <a:latin typeface="-apple-system"/>
              </a:rPr>
              <a:t>12</a:t>
            </a:r>
            <a:r>
              <a:rPr lang="ja-JP" altLang="en-US" b="1" i="0" dirty="0">
                <a:solidFill>
                  <a:srgbClr val="000C15"/>
                </a:solidFill>
                <a:effectLst/>
                <a:latin typeface="-apple-system"/>
              </a:rPr>
              <a:t>「ウォーターフォールモデル」と</a:t>
            </a:r>
            <a:r>
              <a:rPr lang="en-US" altLang="ja-JP" b="1" i="0" dirty="0">
                <a:solidFill>
                  <a:srgbClr val="000C15"/>
                </a:solidFill>
                <a:effectLst/>
                <a:latin typeface="-apple-system"/>
              </a:rPr>
              <a:t/>
            </a:r>
            <a:br>
              <a:rPr lang="en-US" altLang="ja-JP" b="1" i="0" dirty="0">
                <a:solidFill>
                  <a:srgbClr val="000C15"/>
                </a:solidFill>
                <a:effectLst/>
                <a:latin typeface="-apple-system"/>
              </a:rPr>
            </a:br>
            <a:r>
              <a:rPr lang="en-US" altLang="ja-JP" b="1" i="0" dirty="0">
                <a:solidFill>
                  <a:srgbClr val="000C15"/>
                </a:solidFill>
                <a:effectLst/>
                <a:latin typeface="-apple-system"/>
              </a:rPr>
              <a:t>    </a:t>
            </a:r>
            <a:r>
              <a:rPr lang="ja-JP" altLang="en-US" b="1" i="0" dirty="0">
                <a:solidFill>
                  <a:srgbClr val="000C15"/>
                </a:solidFill>
                <a:effectLst/>
                <a:latin typeface="-apple-system"/>
              </a:rPr>
              <a:t>「アジャイル開発」</a:t>
            </a:r>
            <a:endParaRPr kumimoji="1" lang="ja-JP" altLang="en-US" dirty="0"/>
          </a:p>
        </p:txBody>
      </p:sp>
      <p:sp>
        <p:nvSpPr>
          <p:cNvPr id="3" name="コンテンツ プレースホルダー 2">
            <a:extLst>
              <a:ext uri="{FF2B5EF4-FFF2-40B4-BE49-F238E27FC236}">
                <a16:creationId xmlns:a16="http://schemas.microsoft.com/office/drawing/2014/main" xmlns="" id="{16E52E39-F0E0-44C8-B44B-4CC065266234}"/>
              </a:ext>
            </a:extLst>
          </p:cNvPr>
          <p:cNvSpPr>
            <a:spLocks noGrp="1"/>
          </p:cNvSpPr>
          <p:nvPr>
            <p:ph idx="1"/>
          </p:nvPr>
        </p:nvSpPr>
        <p:spPr>
          <a:xfrm>
            <a:off x="677334" y="1828801"/>
            <a:ext cx="8923866" cy="4212562"/>
          </a:xfrm>
        </p:spPr>
        <p:txBody>
          <a:bodyPr>
            <a:normAutofit fontScale="92500" lnSpcReduction="10000"/>
          </a:bodyPr>
          <a:lstStyle/>
          <a:p>
            <a:pPr algn="l" fontAlgn="base"/>
            <a:r>
              <a:rPr lang="ja-JP" altLang="en-US" b="0" i="0" dirty="0">
                <a:solidFill>
                  <a:srgbClr val="303030"/>
                </a:solidFill>
                <a:effectLst/>
                <a:latin typeface="-apple-system"/>
              </a:rPr>
              <a:t>このように各工程を上流から下流へ順番に完了していくのが、ウォーターフォールモデルと呼ばれる開発手法です。</a:t>
            </a:r>
          </a:p>
          <a:p>
            <a:pPr algn="l" fontAlgn="base"/>
            <a:r>
              <a:rPr lang="ja-JP" altLang="en-US" b="0" i="0" dirty="0">
                <a:solidFill>
                  <a:srgbClr val="303030"/>
                </a:solidFill>
                <a:effectLst/>
                <a:latin typeface="-apple-system"/>
              </a:rPr>
              <a:t>スケジュール管理が必要な大規模なシステム開発には、ぴったりの開発方法と言えるでしょう。</a:t>
            </a:r>
          </a:p>
          <a:p>
            <a:pPr algn="l" fontAlgn="base"/>
            <a:r>
              <a:rPr lang="ja-JP" altLang="en-US" b="0" i="0" dirty="0">
                <a:solidFill>
                  <a:srgbClr val="303030"/>
                </a:solidFill>
                <a:effectLst/>
                <a:latin typeface="-apple-system"/>
              </a:rPr>
              <a:t>もう一つの開発方法として、</a:t>
            </a:r>
            <a:r>
              <a:rPr lang="en-US" altLang="ja-JP" b="0" i="0" dirty="0">
                <a:solidFill>
                  <a:srgbClr val="303030"/>
                </a:solidFill>
                <a:effectLst/>
                <a:latin typeface="-apple-system"/>
              </a:rPr>
              <a:t>Web</a:t>
            </a:r>
            <a:r>
              <a:rPr lang="ja-JP" altLang="en-US" b="0" i="0" dirty="0">
                <a:solidFill>
                  <a:srgbClr val="303030"/>
                </a:solidFill>
                <a:effectLst/>
                <a:latin typeface="-apple-system"/>
              </a:rPr>
              <a:t>サービスなどスピード感が重要となる新規事業にはアジャイル開発が向いています。</a:t>
            </a:r>
          </a:p>
          <a:p>
            <a:pPr algn="l" fontAlgn="base"/>
            <a:r>
              <a:rPr lang="ja-JP" altLang="en-US" b="0" i="0" dirty="0">
                <a:solidFill>
                  <a:srgbClr val="303030"/>
                </a:solidFill>
                <a:effectLst/>
                <a:latin typeface="-apple-system"/>
              </a:rPr>
              <a:t>アジャイルは「素早い」と言う意味を持ちます。</a:t>
            </a:r>
          </a:p>
          <a:p>
            <a:pPr algn="l" fontAlgn="base"/>
            <a:r>
              <a:rPr lang="ja-JP" altLang="en-US" b="0" i="0" dirty="0">
                <a:solidFill>
                  <a:srgbClr val="303030"/>
                </a:solidFill>
                <a:effectLst/>
                <a:latin typeface="-apple-system"/>
              </a:rPr>
              <a:t>システム開発をおこなう際の参考としてください</a:t>
            </a:r>
            <a:r>
              <a:rPr lang="ja-JP" altLang="en-US" b="0" i="0" dirty="0" smtClean="0">
                <a:solidFill>
                  <a:srgbClr val="303030"/>
                </a:solidFill>
                <a:effectLst/>
                <a:latin typeface="-apple-system"/>
              </a:rPr>
              <a:t>。</a:t>
            </a:r>
            <a:endParaRPr lang="en-US" altLang="ja-JP" b="0" i="0" dirty="0" smtClean="0">
              <a:solidFill>
                <a:srgbClr val="303030"/>
              </a:solidFill>
              <a:effectLst/>
              <a:latin typeface="-apple-system"/>
            </a:endParaRPr>
          </a:p>
          <a:p>
            <a:pPr algn="l" fontAlgn="base"/>
            <a:endParaRPr lang="en-US" altLang="ja-JP" b="0" i="0" dirty="0" smtClean="0">
              <a:solidFill>
                <a:srgbClr val="303030"/>
              </a:solidFill>
              <a:effectLst/>
              <a:latin typeface="-apple-system"/>
            </a:endParaRPr>
          </a:p>
          <a:p>
            <a:pPr fontAlgn="base">
              <a:buNone/>
            </a:pPr>
            <a:r>
              <a:rPr lang="en-US" altLang="ja-JP" sz="1400" dirty="0" smtClean="0"/>
              <a:t>※</a:t>
            </a:r>
            <a:r>
              <a:rPr lang="ja-JP" altLang="en-US" sz="1400" dirty="0" smtClean="0"/>
              <a:t>アジャイル開発の具体的な進め方</a:t>
            </a:r>
          </a:p>
          <a:p>
            <a:pPr fontAlgn="base">
              <a:buNone/>
            </a:pPr>
            <a:r>
              <a:rPr lang="en-US" altLang="ja-JP" sz="1400" dirty="0" smtClean="0">
                <a:solidFill>
                  <a:srgbClr val="303030"/>
                </a:solidFill>
                <a:latin typeface="-apple-system"/>
              </a:rPr>
              <a:t>https://www.kagoya.jp/howto/cloud/what-is-agile/#:~:text=%E3%82%A2%E3%82%B8%E3%83%A3%E3%82%A4%E3%83%AB%E9%96%8B%E7%99%BA%EF%BC%88agile%20software%20development,%E3%81%AB%E3%82%88%E3%82%8A%E9%96%8B%E7%99%BA%E3%82%92%E3%81%99%E3%81%99%E3%82%81%E3%81%BE%E3%81%99%E3%80%82</a:t>
            </a:r>
            <a:endParaRPr lang="ja-JP" altLang="en-US" sz="1400" b="0" i="0" dirty="0">
              <a:solidFill>
                <a:srgbClr val="303030"/>
              </a:solidFill>
              <a:effectLst/>
              <a:latin typeface="-apple-system"/>
            </a:endParaRPr>
          </a:p>
          <a:p>
            <a:endParaRPr kumimoji="1" lang="ja-JP" altLang="en-US" dirty="0"/>
          </a:p>
        </p:txBody>
      </p:sp>
      <p:sp>
        <p:nvSpPr>
          <p:cNvPr id="4" name="フッター プレースホルダー 3">
            <a:extLst>
              <a:ext uri="{FF2B5EF4-FFF2-40B4-BE49-F238E27FC236}">
                <a16:creationId xmlns:a16="http://schemas.microsoft.com/office/drawing/2014/main" xmlns="" id="{40A8A6AD-4468-4B74-A43A-6F0124F66C34}"/>
              </a:ext>
            </a:extLst>
          </p:cNvPr>
          <p:cNvSpPr>
            <a:spLocks noGrp="1"/>
          </p:cNvSpPr>
          <p:nvPr>
            <p:ph type="ftr" sz="quarter" idx="11"/>
          </p:nvPr>
        </p:nvSpPr>
        <p:spPr/>
        <p:txBody>
          <a:bodyPr/>
          <a:lstStyle/>
          <a:p>
            <a:r>
              <a:rPr kumimoji="1" lang="ja-JP" altLang="en-US" dirty="0"/>
              <a:t>安信株式会社</a:t>
            </a:r>
            <a:r>
              <a:rPr kumimoji="1" lang="en-US" altLang="ja-JP" dirty="0"/>
              <a:t>. All Rights Reserved.</a:t>
            </a:r>
            <a:endParaRPr kumimoji="1" lang="ja-JP" altLang="en-US" dirty="0"/>
          </a:p>
        </p:txBody>
      </p:sp>
      <p:sp>
        <p:nvSpPr>
          <p:cNvPr id="5" name="スライド番号プレースホルダー 4">
            <a:extLst>
              <a:ext uri="{FF2B5EF4-FFF2-40B4-BE49-F238E27FC236}">
                <a16:creationId xmlns:a16="http://schemas.microsoft.com/office/drawing/2014/main" xmlns="" id="{484F56C6-E88F-4763-B21D-B20D8FAF1BBF}"/>
              </a:ext>
            </a:extLst>
          </p:cNvPr>
          <p:cNvSpPr>
            <a:spLocks noGrp="1"/>
          </p:cNvSpPr>
          <p:nvPr>
            <p:ph type="sldNum" sz="quarter" idx="12"/>
          </p:nvPr>
        </p:nvSpPr>
        <p:spPr/>
        <p:txBody>
          <a:bodyPr/>
          <a:lstStyle/>
          <a:p>
            <a:fld id="{656ED4CF-49B3-4CB4-83F8-367398497A7D}" type="slidenum">
              <a:rPr kumimoji="1" lang="ja-JP" altLang="en-US" smtClean="0"/>
              <a:pPr/>
              <a:t>14</a:t>
            </a:fld>
            <a:endParaRPr kumimoji="1" lang="ja-JP" altLang="en-US"/>
          </a:p>
        </p:txBody>
      </p:sp>
    </p:spTree>
    <p:extLst>
      <p:ext uri="{BB962C8B-B14F-4D97-AF65-F5344CB8AC3E}">
        <p14:creationId xmlns:p14="http://schemas.microsoft.com/office/powerpoint/2010/main" xmlns="" val="3629884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73FCFDF-6903-4DC9-BDE7-E852F394B234}"/>
              </a:ext>
            </a:extLst>
          </p:cNvPr>
          <p:cNvSpPr>
            <a:spLocks noGrp="1"/>
          </p:cNvSpPr>
          <p:nvPr>
            <p:ph type="title"/>
          </p:nvPr>
        </p:nvSpPr>
        <p:spPr/>
        <p:txBody>
          <a:bodyPr/>
          <a:lstStyle/>
          <a:p>
            <a:pPr fontAlgn="base"/>
            <a:r>
              <a:rPr lang="ja-JP" altLang="en-US" b="1" dirty="0" smtClean="0"/>
              <a:t>システム開発工程で覚えておきたい略語</a:t>
            </a:r>
            <a:endParaRPr lang="ja-JP" altLang="en-US" b="1" dirty="0"/>
          </a:p>
        </p:txBody>
      </p:sp>
      <p:sp>
        <p:nvSpPr>
          <p:cNvPr id="3" name="コンテンツ プレースホルダー 2">
            <a:extLst>
              <a:ext uri="{FF2B5EF4-FFF2-40B4-BE49-F238E27FC236}">
                <a16:creationId xmlns:a16="http://schemas.microsoft.com/office/drawing/2014/main" xmlns="" id="{D3ADE84C-EEDC-4EDE-B4F6-545F6AA0DF3E}"/>
              </a:ext>
            </a:extLst>
          </p:cNvPr>
          <p:cNvSpPr>
            <a:spLocks noGrp="1"/>
          </p:cNvSpPr>
          <p:nvPr>
            <p:ph idx="1"/>
          </p:nvPr>
        </p:nvSpPr>
        <p:spPr>
          <a:xfrm>
            <a:off x="522513" y="1543051"/>
            <a:ext cx="9511393" cy="4498312"/>
          </a:xfrm>
        </p:spPr>
        <p:txBody>
          <a:bodyPr>
            <a:normAutofit/>
          </a:bodyPr>
          <a:lstStyle/>
          <a:p>
            <a:pPr fontAlgn="base"/>
            <a:r>
              <a:rPr lang="ja-JP" altLang="en-US" b="1" dirty="0" smtClean="0"/>
              <a:t>・</a:t>
            </a:r>
            <a:r>
              <a:rPr lang="en-US" b="1" dirty="0" err="1" smtClean="0"/>
              <a:t>SP（System</a:t>
            </a:r>
            <a:r>
              <a:rPr lang="en-US" b="1" dirty="0" smtClean="0"/>
              <a:t> Planning）：</a:t>
            </a:r>
            <a:r>
              <a:rPr lang="ja-JP" altLang="en-US" b="1" dirty="0" smtClean="0"/>
              <a:t>企画</a:t>
            </a:r>
            <a:br>
              <a:rPr lang="ja-JP" altLang="en-US" b="1" dirty="0" smtClean="0"/>
            </a:br>
            <a:r>
              <a:rPr lang="ja-JP" altLang="en-US" b="1" dirty="0" smtClean="0"/>
              <a:t>・</a:t>
            </a:r>
            <a:r>
              <a:rPr lang="en-US" b="1" dirty="0" err="1" smtClean="0"/>
              <a:t>SA（System</a:t>
            </a:r>
            <a:r>
              <a:rPr lang="en-US" b="1" dirty="0" smtClean="0"/>
              <a:t> Architectural </a:t>
            </a:r>
            <a:r>
              <a:rPr lang="en-US" b="1" dirty="0" err="1" smtClean="0"/>
              <a:t>design、Service</a:t>
            </a:r>
            <a:r>
              <a:rPr lang="en-US" b="1" dirty="0" smtClean="0"/>
              <a:t> </a:t>
            </a:r>
            <a:r>
              <a:rPr lang="en-US" b="1" dirty="0" err="1" smtClean="0"/>
              <a:t>Analysis、System</a:t>
            </a:r>
            <a:r>
              <a:rPr lang="en-US" b="1" dirty="0" smtClean="0"/>
              <a:t> Analyze）：</a:t>
            </a:r>
            <a:r>
              <a:rPr lang="ja-JP" altLang="en-US" b="1" dirty="0" smtClean="0"/>
              <a:t>要求分析</a:t>
            </a:r>
            <a:br>
              <a:rPr lang="ja-JP" altLang="en-US" b="1" dirty="0" smtClean="0"/>
            </a:br>
            <a:r>
              <a:rPr lang="ja-JP" altLang="en-US" b="1" dirty="0" smtClean="0"/>
              <a:t>・</a:t>
            </a:r>
            <a:r>
              <a:rPr lang="en-US" b="1" dirty="0" err="1" smtClean="0"/>
              <a:t>RD（Requirements</a:t>
            </a:r>
            <a:r>
              <a:rPr lang="en-US" b="1" dirty="0" smtClean="0"/>
              <a:t> Definition）：</a:t>
            </a:r>
            <a:r>
              <a:rPr lang="ja-JP" altLang="en-US" b="1" dirty="0" smtClean="0"/>
              <a:t>要件定義</a:t>
            </a:r>
            <a:br>
              <a:rPr lang="ja-JP" altLang="en-US" b="1" dirty="0" smtClean="0"/>
            </a:br>
            <a:r>
              <a:rPr lang="ja-JP" altLang="en-US" b="1" dirty="0" smtClean="0"/>
              <a:t>・</a:t>
            </a:r>
            <a:r>
              <a:rPr lang="en-US" b="1" dirty="0" err="1" smtClean="0"/>
              <a:t>UI（User</a:t>
            </a:r>
            <a:r>
              <a:rPr lang="en-US" b="1" dirty="0" smtClean="0"/>
              <a:t> Interface）：</a:t>
            </a:r>
            <a:r>
              <a:rPr lang="ja-JP" altLang="en-US" b="1" dirty="0" smtClean="0"/>
              <a:t>基本設計</a:t>
            </a:r>
            <a:br>
              <a:rPr lang="ja-JP" altLang="en-US" b="1" dirty="0" smtClean="0"/>
            </a:br>
            <a:r>
              <a:rPr lang="ja-JP" altLang="en-US" b="1" dirty="0" smtClean="0"/>
              <a:t>・</a:t>
            </a:r>
            <a:r>
              <a:rPr lang="en-US" b="1" dirty="0" err="1" smtClean="0"/>
              <a:t>BD（Basic</a:t>
            </a:r>
            <a:r>
              <a:rPr lang="en-US" b="1" dirty="0" smtClean="0"/>
              <a:t> Design）：</a:t>
            </a:r>
            <a:r>
              <a:rPr lang="ja-JP" altLang="en-US" b="1" dirty="0" smtClean="0"/>
              <a:t>基本設計</a:t>
            </a:r>
            <a:br>
              <a:rPr lang="ja-JP" altLang="en-US" b="1" dirty="0" smtClean="0"/>
            </a:br>
            <a:r>
              <a:rPr lang="ja-JP" altLang="en-US" b="1" dirty="0" smtClean="0"/>
              <a:t>・</a:t>
            </a:r>
            <a:r>
              <a:rPr lang="en-US" b="1" dirty="0" err="1" smtClean="0"/>
              <a:t>SS（System</a:t>
            </a:r>
            <a:r>
              <a:rPr lang="en-US" b="1" dirty="0" smtClean="0"/>
              <a:t> Structure Design）：</a:t>
            </a:r>
            <a:r>
              <a:rPr lang="ja-JP" altLang="en-US" b="1" dirty="0" smtClean="0"/>
              <a:t>構造設計</a:t>
            </a:r>
            <a:br>
              <a:rPr lang="ja-JP" altLang="en-US" b="1" dirty="0" smtClean="0"/>
            </a:br>
            <a:r>
              <a:rPr lang="ja-JP" altLang="en-US" b="1" dirty="0" smtClean="0"/>
              <a:t>・</a:t>
            </a:r>
            <a:r>
              <a:rPr lang="en-US" b="1" dirty="0" err="1" smtClean="0"/>
              <a:t>FD（Function</a:t>
            </a:r>
            <a:r>
              <a:rPr lang="en-US" b="1" dirty="0" smtClean="0"/>
              <a:t> Design）：</a:t>
            </a:r>
            <a:r>
              <a:rPr lang="ja-JP" altLang="en-US" b="1" dirty="0" smtClean="0"/>
              <a:t>機能設計</a:t>
            </a:r>
            <a:br>
              <a:rPr lang="ja-JP" altLang="en-US" b="1" dirty="0" smtClean="0"/>
            </a:br>
            <a:r>
              <a:rPr lang="ja-JP" altLang="en-US" b="1" dirty="0" smtClean="0"/>
              <a:t>・</a:t>
            </a:r>
            <a:r>
              <a:rPr lang="en-US" b="1" dirty="0" err="1" smtClean="0"/>
              <a:t>DD（Detail</a:t>
            </a:r>
            <a:r>
              <a:rPr lang="en-US" b="1" dirty="0" smtClean="0"/>
              <a:t> Design）：</a:t>
            </a:r>
            <a:r>
              <a:rPr lang="ja-JP" altLang="en-US" b="1" dirty="0" smtClean="0"/>
              <a:t>詳細設計</a:t>
            </a:r>
            <a:br>
              <a:rPr lang="ja-JP" altLang="en-US" b="1" dirty="0" smtClean="0"/>
            </a:br>
            <a:r>
              <a:rPr lang="ja-JP" altLang="en-US" b="1" dirty="0" smtClean="0"/>
              <a:t>・</a:t>
            </a:r>
            <a:r>
              <a:rPr lang="en-US" b="1" dirty="0" err="1" smtClean="0"/>
              <a:t>PS（Program</a:t>
            </a:r>
            <a:r>
              <a:rPr lang="en-US" b="1" dirty="0" smtClean="0"/>
              <a:t> Structure Design）：</a:t>
            </a:r>
            <a:r>
              <a:rPr lang="ja-JP" altLang="en-US" b="1" dirty="0" smtClean="0"/>
              <a:t>詳細設計</a:t>
            </a:r>
            <a:br>
              <a:rPr lang="ja-JP" altLang="en-US" b="1" dirty="0" smtClean="0"/>
            </a:br>
            <a:r>
              <a:rPr lang="ja-JP" altLang="en-US" b="1" dirty="0" smtClean="0"/>
              <a:t>・</a:t>
            </a:r>
            <a:r>
              <a:rPr lang="en-US" b="1" dirty="0" err="1" smtClean="0"/>
              <a:t>M（Manufacture</a:t>
            </a:r>
            <a:r>
              <a:rPr lang="en-US" b="1" dirty="0" smtClean="0"/>
              <a:t>）：</a:t>
            </a:r>
            <a:r>
              <a:rPr lang="ja-JP" altLang="en-US" b="1" dirty="0" smtClean="0"/>
              <a:t>製造</a:t>
            </a:r>
            <a:br>
              <a:rPr lang="ja-JP" altLang="en-US" b="1" dirty="0" smtClean="0"/>
            </a:br>
            <a:r>
              <a:rPr lang="ja-JP" altLang="en-US" b="1" dirty="0" smtClean="0"/>
              <a:t>・</a:t>
            </a:r>
            <a:r>
              <a:rPr lang="en-US" b="1" dirty="0" err="1" smtClean="0"/>
              <a:t>UT（Unit</a:t>
            </a:r>
            <a:r>
              <a:rPr lang="en-US" b="1" dirty="0" smtClean="0"/>
              <a:t> Test）：</a:t>
            </a:r>
            <a:r>
              <a:rPr lang="ja-JP" altLang="en-US" b="1" dirty="0" smtClean="0"/>
              <a:t>単体テスト</a:t>
            </a:r>
            <a:br>
              <a:rPr lang="ja-JP" altLang="en-US" b="1" dirty="0" smtClean="0"/>
            </a:br>
            <a:r>
              <a:rPr lang="ja-JP" altLang="en-US" b="1" dirty="0" smtClean="0"/>
              <a:t>・</a:t>
            </a:r>
            <a:r>
              <a:rPr lang="en-US" b="1" dirty="0" err="1" smtClean="0"/>
              <a:t>CD（Cording</a:t>
            </a:r>
            <a:r>
              <a:rPr lang="en-US" b="1" dirty="0" smtClean="0"/>
              <a:t>）：</a:t>
            </a:r>
            <a:r>
              <a:rPr lang="ja-JP" altLang="en-US" b="1" dirty="0" smtClean="0"/>
              <a:t>コーディング</a:t>
            </a:r>
            <a:br>
              <a:rPr lang="ja-JP" altLang="en-US" b="1" dirty="0" smtClean="0"/>
            </a:br>
            <a:r>
              <a:rPr lang="ja-JP" altLang="en-US" b="1" dirty="0" smtClean="0"/>
              <a:t>・</a:t>
            </a:r>
            <a:r>
              <a:rPr lang="en-US" b="1" dirty="0" err="1" smtClean="0"/>
              <a:t>PG（Programing</a:t>
            </a:r>
            <a:r>
              <a:rPr lang="en-US" b="1" dirty="0" smtClean="0"/>
              <a:t>）：</a:t>
            </a:r>
            <a:r>
              <a:rPr lang="ja-JP" altLang="en-US" b="1" dirty="0" smtClean="0"/>
              <a:t>プログラミング</a:t>
            </a:r>
            <a:br>
              <a:rPr lang="ja-JP" altLang="en-US" b="1" dirty="0" smtClean="0"/>
            </a:br>
            <a:r>
              <a:rPr lang="ja-JP" altLang="en-US" b="1" dirty="0" smtClean="0"/>
              <a:t>・</a:t>
            </a:r>
            <a:r>
              <a:rPr lang="en-US" b="1" dirty="0" err="1" smtClean="0"/>
              <a:t>IT（Integration</a:t>
            </a:r>
            <a:r>
              <a:rPr lang="en-US" b="1" dirty="0" smtClean="0"/>
              <a:t> Test）：</a:t>
            </a:r>
            <a:r>
              <a:rPr lang="ja-JP" altLang="en-US" b="1" dirty="0" smtClean="0"/>
              <a:t>結合テスト</a:t>
            </a:r>
            <a:br>
              <a:rPr lang="ja-JP" altLang="en-US" b="1" dirty="0" smtClean="0"/>
            </a:br>
            <a:r>
              <a:rPr lang="ja-JP" altLang="en-US" b="1" dirty="0" smtClean="0"/>
              <a:t>・</a:t>
            </a:r>
            <a:r>
              <a:rPr lang="en-US" b="1" dirty="0" err="1" smtClean="0"/>
              <a:t>ST（System</a:t>
            </a:r>
            <a:r>
              <a:rPr lang="en-US" b="1" dirty="0" smtClean="0"/>
              <a:t> Test）：</a:t>
            </a:r>
            <a:r>
              <a:rPr lang="ja-JP" altLang="en-US" b="1" dirty="0" smtClean="0"/>
              <a:t>システムテスト</a:t>
            </a:r>
            <a:br>
              <a:rPr lang="ja-JP" altLang="en-US" b="1" dirty="0" smtClean="0"/>
            </a:br>
            <a:r>
              <a:rPr lang="ja-JP" altLang="en-US" b="1" dirty="0" smtClean="0"/>
              <a:t>・</a:t>
            </a:r>
            <a:r>
              <a:rPr lang="en-US" b="1" dirty="0" err="1" smtClean="0"/>
              <a:t>OT（Operation</a:t>
            </a:r>
            <a:r>
              <a:rPr lang="en-US" b="1" dirty="0" smtClean="0"/>
              <a:t> Test）：</a:t>
            </a:r>
            <a:r>
              <a:rPr lang="ja-JP" altLang="en-US" b="1" dirty="0" smtClean="0"/>
              <a:t>運用テスト</a:t>
            </a:r>
            <a:endParaRPr lang="ja-JP" altLang="en-US" dirty="0"/>
          </a:p>
        </p:txBody>
      </p:sp>
      <p:sp>
        <p:nvSpPr>
          <p:cNvPr id="4" name="フッター プレースホルダー 3">
            <a:extLst>
              <a:ext uri="{FF2B5EF4-FFF2-40B4-BE49-F238E27FC236}">
                <a16:creationId xmlns:a16="http://schemas.microsoft.com/office/drawing/2014/main" xmlns="" id="{0F789EBD-69A3-406F-B3C9-2DEE9FB44C83}"/>
              </a:ext>
            </a:extLst>
          </p:cNvPr>
          <p:cNvSpPr>
            <a:spLocks noGrp="1"/>
          </p:cNvSpPr>
          <p:nvPr>
            <p:ph type="ftr" sz="quarter" idx="11"/>
          </p:nvPr>
        </p:nvSpPr>
        <p:spPr/>
        <p:txBody>
          <a:bodyPr/>
          <a:lstStyle/>
          <a:p>
            <a:r>
              <a:rPr kumimoji="1" lang="ja-JP" altLang="en-US"/>
              <a:t>安信株式会社</a:t>
            </a:r>
            <a:r>
              <a:rPr kumimoji="1" lang="en-US" altLang="ja-JP"/>
              <a:t>. All Rights Reserved.</a:t>
            </a:r>
            <a:endParaRPr kumimoji="1" lang="ja-JP" altLang="en-US"/>
          </a:p>
        </p:txBody>
      </p:sp>
      <p:sp>
        <p:nvSpPr>
          <p:cNvPr id="5" name="スライド番号プレースホルダー 4">
            <a:extLst>
              <a:ext uri="{FF2B5EF4-FFF2-40B4-BE49-F238E27FC236}">
                <a16:creationId xmlns:a16="http://schemas.microsoft.com/office/drawing/2014/main" xmlns="" id="{E5031F33-EBA8-43A6-A7DC-DF4E17C6F319}"/>
              </a:ext>
            </a:extLst>
          </p:cNvPr>
          <p:cNvSpPr>
            <a:spLocks noGrp="1"/>
          </p:cNvSpPr>
          <p:nvPr>
            <p:ph type="sldNum" sz="quarter" idx="12"/>
          </p:nvPr>
        </p:nvSpPr>
        <p:spPr/>
        <p:txBody>
          <a:bodyPr/>
          <a:lstStyle/>
          <a:p>
            <a:fld id="{656ED4CF-49B3-4CB4-83F8-367398497A7D}" type="slidenum">
              <a:rPr kumimoji="1" lang="ja-JP" altLang="en-US" smtClean="0"/>
              <a:pPr/>
              <a:t>15</a:t>
            </a:fld>
            <a:endParaRPr kumimoji="1" lang="ja-JP" altLang="en-US"/>
          </a:p>
        </p:txBody>
      </p:sp>
    </p:spTree>
    <p:extLst>
      <p:ext uri="{BB962C8B-B14F-4D97-AF65-F5344CB8AC3E}">
        <p14:creationId xmlns:p14="http://schemas.microsoft.com/office/powerpoint/2010/main" xmlns="" val="480634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16AD1ED4-D511-4A38-B17B-DD47668B7D38}"/>
              </a:ext>
            </a:extLst>
          </p:cNvPr>
          <p:cNvSpPr>
            <a:spLocks noGrp="1"/>
          </p:cNvSpPr>
          <p:nvPr>
            <p:ph type="title"/>
          </p:nvPr>
        </p:nvSpPr>
        <p:spPr/>
        <p:txBody>
          <a:bodyPr/>
          <a:lstStyle/>
          <a:p>
            <a:r>
              <a:rPr lang="ja-JP" altLang="en-US" b="1" i="0" dirty="0">
                <a:solidFill>
                  <a:srgbClr val="000C15"/>
                </a:solidFill>
                <a:effectLst/>
                <a:latin typeface="-apple-system"/>
              </a:rPr>
              <a:t>目次</a:t>
            </a:r>
            <a:endParaRPr kumimoji="1" lang="ja-JP" altLang="en-US" dirty="0"/>
          </a:p>
        </p:txBody>
      </p:sp>
      <p:sp>
        <p:nvSpPr>
          <p:cNvPr id="3" name="コンテンツ プレースホルダー 2">
            <a:extLst>
              <a:ext uri="{FF2B5EF4-FFF2-40B4-BE49-F238E27FC236}">
                <a16:creationId xmlns:a16="http://schemas.microsoft.com/office/drawing/2014/main" xmlns="" id="{49A74D14-2C38-49C2-9C30-CD720053930F}"/>
              </a:ext>
            </a:extLst>
          </p:cNvPr>
          <p:cNvSpPr>
            <a:spLocks noGrp="1"/>
          </p:cNvSpPr>
          <p:nvPr>
            <p:ph idx="1"/>
          </p:nvPr>
        </p:nvSpPr>
        <p:spPr>
          <a:xfrm>
            <a:off x="1352584" y="1674055"/>
            <a:ext cx="8596668" cy="4574345"/>
          </a:xfrm>
        </p:spPr>
        <p:txBody>
          <a:bodyPr>
            <a:normAutofit fontScale="92500" lnSpcReduction="10000"/>
          </a:bodyPr>
          <a:lstStyle/>
          <a:p>
            <a:r>
              <a:rPr kumimoji="1" lang="en-US" altLang="ja-JP" dirty="0" smtClean="0"/>
              <a:t>1 </a:t>
            </a:r>
            <a:r>
              <a:rPr kumimoji="1" lang="ja-JP" altLang="en-US" dirty="0" smtClean="0"/>
              <a:t>ウォーターフォールモデル</a:t>
            </a:r>
          </a:p>
          <a:p>
            <a:r>
              <a:rPr kumimoji="1" lang="en-US" altLang="ja-JP" dirty="0" smtClean="0"/>
              <a:t>2 </a:t>
            </a:r>
            <a:r>
              <a:rPr kumimoji="1" lang="ja-JP" altLang="en-US" dirty="0" smtClean="0"/>
              <a:t>要件定義</a:t>
            </a:r>
          </a:p>
          <a:p>
            <a:r>
              <a:rPr kumimoji="1" lang="en-US" altLang="ja-JP" dirty="0" smtClean="0"/>
              <a:t>3 </a:t>
            </a:r>
            <a:r>
              <a:rPr kumimoji="1" lang="ja-JP" altLang="en-US" dirty="0"/>
              <a:t>基本設計</a:t>
            </a:r>
          </a:p>
          <a:p>
            <a:r>
              <a:rPr kumimoji="1" lang="en-US" altLang="ja-JP" dirty="0"/>
              <a:t>4 </a:t>
            </a:r>
            <a:r>
              <a:rPr kumimoji="1" lang="ja-JP" altLang="en-US" dirty="0"/>
              <a:t>詳細設計</a:t>
            </a:r>
          </a:p>
          <a:p>
            <a:r>
              <a:rPr kumimoji="1" lang="en-US" altLang="ja-JP" dirty="0"/>
              <a:t>5 </a:t>
            </a:r>
            <a:r>
              <a:rPr kumimoji="1" lang="ja-JP" altLang="en-US" dirty="0"/>
              <a:t>プログラミング</a:t>
            </a:r>
          </a:p>
          <a:p>
            <a:r>
              <a:rPr kumimoji="1" lang="en-US" altLang="ja-JP" dirty="0"/>
              <a:t>6 </a:t>
            </a:r>
            <a:r>
              <a:rPr kumimoji="1" lang="ja-JP" altLang="en-US" dirty="0"/>
              <a:t>単体テスト</a:t>
            </a:r>
          </a:p>
          <a:p>
            <a:r>
              <a:rPr kumimoji="1" lang="en-US" altLang="ja-JP" dirty="0"/>
              <a:t>7 </a:t>
            </a:r>
            <a:r>
              <a:rPr kumimoji="1" lang="ja-JP" altLang="en-US" dirty="0"/>
              <a:t>結合テスト</a:t>
            </a:r>
          </a:p>
          <a:p>
            <a:r>
              <a:rPr kumimoji="1" lang="en-US" altLang="ja-JP" dirty="0"/>
              <a:t>8 </a:t>
            </a:r>
            <a:r>
              <a:rPr kumimoji="1" lang="ja-JP" altLang="en-US" dirty="0"/>
              <a:t>総合テスト</a:t>
            </a:r>
          </a:p>
          <a:p>
            <a:r>
              <a:rPr kumimoji="1" lang="en-US" altLang="ja-JP" dirty="0"/>
              <a:t>9 </a:t>
            </a:r>
            <a:r>
              <a:rPr kumimoji="1" lang="ja-JP" altLang="en-US" dirty="0"/>
              <a:t>運用テスト</a:t>
            </a:r>
          </a:p>
          <a:p>
            <a:r>
              <a:rPr kumimoji="1" lang="en-US" altLang="ja-JP" dirty="0"/>
              <a:t>10 </a:t>
            </a:r>
            <a:r>
              <a:rPr kumimoji="1" lang="ja-JP" altLang="en-US" dirty="0"/>
              <a:t>本番移行</a:t>
            </a:r>
          </a:p>
          <a:p>
            <a:r>
              <a:rPr kumimoji="1" lang="en-US" altLang="ja-JP" dirty="0"/>
              <a:t>11 </a:t>
            </a:r>
            <a:r>
              <a:rPr kumimoji="1" lang="ja-JP" altLang="en-US" dirty="0"/>
              <a:t>運用・保守</a:t>
            </a:r>
          </a:p>
          <a:p>
            <a:r>
              <a:rPr kumimoji="1" lang="en-US" altLang="ja-JP" dirty="0"/>
              <a:t>12 </a:t>
            </a:r>
            <a:r>
              <a:rPr kumimoji="1" lang="ja-JP" altLang="en-US" dirty="0"/>
              <a:t>「ウォーターフォールモデル」と「アジャイル開発」</a:t>
            </a:r>
          </a:p>
        </p:txBody>
      </p:sp>
      <p:sp>
        <p:nvSpPr>
          <p:cNvPr id="4" name="フッター プレースホルダー 3">
            <a:extLst>
              <a:ext uri="{FF2B5EF4-FFF2-40B4-BE49-F238E27FC236}">
                <a16:creationId xmlns:a16="http://schemas.microsoft.com/office/drawing/2014/main" xmlns="" id="{39165568-F324-4230-B3C6-B0280383BD6E}"/>
              </a:ext>
            </a:extLst>
          </p:cNvPr>
          <p:cNvSpPr>
            <a:spLocks noGrp="1"/>
          </p:cNvSpPr>
          <p:nvPr>
            <p:ph type="ftr" sz="quarter" idx="11"/>
          </p:nvPr>
        </p:nvSpPr>
        <p:spPr/>
        <p:txBody>
          <a:bodyPr/>
          <a:lstStyle/>
          <a:p>
            <a:r>
              <a:rPr kumimoji="1" lang="ja-JP" altLang="en-US"/>
              <a:t>安信株式会社</a:t>
            </a:r>
            <a:r>
              <a:rPr kumimoji="1" lang="en-US" altLang="ja-JP"/>
              <a:t>. All Rights Reserved.</a:t>
            </a:r>
            <a:endParaRPr kumimoji="1" lang="ja-JP" altLang="en-US"/>
          </a:p>
        </p:txBody>
      </p:sp>
      <p:sp>
        <p:nvSpPr>
          <p:cNvPr id="5" name="スライド番号プレースホルダー 4">
            <a:extLst>
              <a:ext uri="{FF2B5EF4-FFF2-40B4-BE49-F238E27FC236}">
                <a16:creationId xmlns:a16="http://schemas.microsoft.com/office/drawing/2014/main" xmlns="" id="{B52FA210-8DF8-4418-AA0C-589638A475E7}"/>
              </a:ext>
            </a:extLst>
          </p:cNvPr>
          <p:cNvSpPr>
            <a:spLocks noGrp="1"/>
          </p:cNvSpPr>
          <p:nvPr>
            <p:ph type="sldNum" sz="quarter" idx="12"/>
          </p:nvPr>
        </p:nvSpPr>
        <p:spPr/>
        <p:txBody>
          <a:bodyPr/>
          <a:lstStyle/>
          <a:p>
            <a:fld id="{656ED4CF-49B3-4CB4-83F8-367398497A7D}" type="slidenum">
              <a:rPr kumimoji="1" lang="ja-JP" altLang="en-US" smtClean="0"/>
              <a:pPr/>
              <a:t>2</a:t>
            </a:fld>
            <a:endParaRPr kumimoji="1" lang="ja-JP" altLang="en-US"/>
          </a:p>
        </p:txBody>
      </p:sp>
    </p:spTree>
    <p:extLst>
      <p:ext uri="{BB962C8B-B14F-4D97-AF65-F5344CB8AC3E}">
        <p14:creationId xmlns:p14="http://schemas.microsoft.com/office/powerpoint/2010/main" xmlns="" val="356566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D772460-95FB-4D15-89D1-3D6A4D2EB695}"/>
              </a:ext>
            </a:extLst>
          </p:cNvPr>
          <p:cNvSpPr>
            <a:spLocks noGrp="1"/>
          </p:cNvSpPr>
          <p:nvPr>
            <p:ph type="title"/>
          </p:nvPr>
        </p:nvSpPr>
        <p:spPr/>
        <p:txBody>
          <a:bodyPr vert="horz" lIns="91440" tIns="45720" rIns="91440" bIns="45720" rtlCol="0" anchor="t">
            <a:normAutofit/>
          </a:bodyPr>
          <a:lstStyle/>
          <a:p>
            <a:r>
              <a:rPr lang="en-US" altLang="ja-JP" b="1" dirty="0">
                <a:solidFill>
                  <a:srgbClr val="000C15"/>
                </a:solidFill>
                <a:latin typeface="-apple-system"/>
              </a:rPr>
              <a:t>1 </a:t>
            </a:r>
            <a:r>
              <a:rPr lang="ja-JP" altLang="en-US" b="1" dirty="0">
                <a:solidFill>
                  <a:srgbClr val="000C15"/>
                </a:solidFill>
                <a:latin typeface="-apple-system"/>
              </a:rPr>
              <a:t>ウォーターフォールモデル</a:t>
            </a:r>
          </a:p>
        </p:txBody>
      </p:sp>
      <p:pic>
        <p:nvPicPr>
          <p:cNvPr id="4" name="図 3">
            <a:extLst>
              <a:ext uri="{FF2B5EF4-FFF2-40B4-BE49-F238E27FC236}">
                <a16:creationId xmlns:a16="http://schemas.microsoft.com/office/drawing/2014/main" xmlns="" id="{8188AD93-8A44-4D6B-BEDE-427916FF8BD3}"/>
              </a:ext>
            </a:extLst>
          </p:cNvPr>
          <p:cNvPicPr>
            <a:picLocks noChangeAspect="1"/>
          </p:cNvPicPr>
          <p:nvPr/>
        </p:nvPicPr>
        <p:blipFill>
          <a:blip r:embed="rId2"/>
          <a:stretch>
            <a:fillRect/>
          </a:stretch>
        </p:blipFill>
        <p:spPr>
          <a:xfrm>
            <a:off x="835336" y="1677182"/>
            <a:ext cx="8438666" cy="4060825"/>
          </a:xfrm>
          <a:prstGeom prst="rect">
            <a:avLst/>
          </a:prstGeom>
        </p:spPr>
      </p:pic>
      <p:sp>
        <p:nvSpPr>
          <p:cNvPr id="5" name="フッター プレースホルダー 4">
            <a:extLst>
              <a:ext uri="{FF2B5EF4-FFF2-40B4-BE49-F238E27FC236}">
                <a16:creationId xmlns:a16="http://schemas.microsoft.com/office/drawing/2014/main" xmlns="" id="{B1FFAD20-6431-4360-8825-5E8872A2AA07}"/>
              </a:ext>
            </a:extLst>
          </p:cNvPr>
          <p:cNvSpPr>
            <a:spLocks noGrp="1"/>
          </p:cNvSpPr>
          <p:nvPr>
            <p:ph type="ftr" sz="quarter" idx="11"/>
          </p:nvPr>
        </p:nvSpPr>
        <p:spPr/>
        <p:txBody>
          <a:bodyPr/>
          <a:lstStyle/>
          <a:p>
            <a:r>
              <a:rPr kumimoji="1" lang="ja-JP" altLang="en-US"/>
              <a:t>安信株式会社</a:t>
            </a:r>
            <a:r>
              <a:rPr kumimoji="1" lang="en-US" altLang="ja-JP"/>
              <a:t>. All Rights Reserved.</a:t>
            </a:r>
            <a:endParaRPr kumimoji="1" lang="ja-JP" altLang="en-US"/>
          </a:p>
        </p:txBody>
      </p:sp>
      <p:sp>
        <p:nvSpPr>
          <p:cNvPr id="6" name="スライド番号プレースホルダー 5">
            <a:extLst>
              <a:ext uri="{FF2B5EF4-FFF2-40B4-BE49-F238E27FC236}">
                <a16:creationId xmlns:a16="http://schemas.microsoft.com/office/drawing/2014/main" xmlns="" id="{52746054-726D-4543-9B8F-F79B0ADBBC69}"/>
              </a:ext>
            </a:extLst>
          </p:cNvPr>
          <p:cNvSpPr>
            <a:spLocks noGrp="1"/>
          </p:cNvSpPr>
          <p:nvPr>
            <p:ph type="sldNum" sz="quarter" idx="12"/>
          </p:nvPr>
        </p:nvSpPr>
        <p:spPr/>
        <p:txBody>
          <a:bodyPr/>
          <a:lstStyle/>
          <a:p>
            <a:fld id="{656ED4CF-49B3-4CB4-83F8-367398497A7D}" type="slidenum">
              <a:rPr kumimoji="1" lang="ja-JP" altLang="en-US" smtClean="0"/>
              <a:pPr/>
              <a:t>3</a:t>
            </a:fld>
            <a:endParaRPr kumimoji="1" lang="ja-JP" altLang="en-US"/>
          </a:p>
        </p:txBody>
      </p:sp>
    </p:spTree>
    <p:extLst>
      <p:ext uri="{BB962C8B-B14F-4D97-AF65-F5344CB8AC3E}">
        <p14:creationId xmlns:p14="http://schemas.microsoft.com/office/powerpoint/2010/main" xmlns="" val="2269785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D772460-95FB-4D15-89D1-3D6A4D2EB695}"/>
              </a:ext>
            </a:extLst>
          </p:cNvPr>
          <p:cNvSpPr>
            <a:spLocks noGrp="1"/>
          </p:cNvSpPr>
          <p:nvPr>
            <p:ph type="title"/>
          </p:nvPr>
        </p:nvSpPr>
        <p:spPr/>
        <p:txBody>
          <a:bodyPr/>
          <a:lstStyle/>
          <a:p>
            <a:r>
              <a:rPr lang="en-US" altLang="ja-JP" b="1" i="0" dirty="0">
                <a:solidFill>
                  <a:srgbClr val="000C15"/>
                </a:solidFill>
                <a:effectLst/>
                <a:latin typeface="-apple-system"/>
              </a:rPr>
              <a:t>2 </a:t>
            </a:r>
            <a:r>
              <a:rPr lang="ja-JP" altLang="en-US" b="1" i="0" dirty="0">
                <a:solidFill>
                  <a:srgbClr val="000C15"/>
                </a:solidFill>
                <a:effectLst/>
                <a:latin typeface="-apple-system"/>
              </a:rPr>
              <a:t>要件定義</a:t>
            </a:r>
            <a:endParaRPr kumimoji="1" lang="ja-JP" altLang="en-US" dirty="0"/>
          </a:p>
        </p:txBody>
      </p:sp>
      <p:sp>
        <p:nvSpPr>
          <p:cNvPr id="3" name="コンテンツ プレースホルダー 2">
            <a:extLst>
              <a:ext uri="{FF2B5EF4-FFF2-40B4-BE49-F238E27FC236}">
                <a16:creationId xmlns:a16="http://schemas.microsoft.com/office/drawing/2014/main" xmlns="" id="{EF4BEDC0-2996-4582-B761-66A332D83965}"/>
              </a:ext>
            </a:extLst>
          </p:cNvPr>
          <p:cNvSpPr>
            <a:spLocks noGrp="1"/>
          </p:cNvSpPr>
          <p:nvPr>
            <p:ph idx="1"/>
          </p:nvPr>
        </p:nvSpPr>
        <p:spPr/>
        <p:txBody>
          <a:bodyPr/>
          <a:lstStyle/>
          <a:p>
            <a:pPr algn="l" fontAlgn="base"/>
            <a:r>
              <a:rPr lang="ja-JP" altLang="en-US" b="0" i="0" dirty="0">
                <a:solidFill>
                  <a:srgbClr val="303030"/>
                </a:solidFill>
                <a:effectLst/>
                <a:latin typeface="-apple-system"/>
              </a:rPr>
              <a:t>ヒアリングを通してクライアントの求める機能や設定を確認してまとめ、開発するシステムのスコープ（範囲）を決定します。</a:t>
            </a:r>
          </a:p>
          <a:p>
            <a:pPr algn="l" fontAlgn="base"/>
            <a:r>
              <a:rPr lang="ja-JP" altLang="en-US" b="0" i="0" dirty="0">
                <a:solidFill>
                  <a:srgbClr val="303030"/>
                </a:solidFill>
                <a:effectLst/>
                <a:latin typeface="-apple-system"/>
              </a:rPr>
              <a:t>スコープ決定後、システム開発に必要な予算や人員、期間を計画していきます。</a:t>
            </a:r>
          </a:p>
          <a:p>
            <a:pPr algn="l" fontAlgn="base"/>
            <a:r>
              <a:rPr lang="ja-JP" altLang="en-US" b="0" i="0" dirty="0">
                <a:solidFill>
                  <a:srgbClr val="303030"/>
                </a:solidFill>
                <a:effectLst/>
                <a:latin typeface="-apple-system"/>
              </a:rPr>
              <a:t>最終的なシステム完成に相違がないように、要件定義の工程でクライアントとシステム開発会社のお互いの認識を合わせておきましょう</a:t>
            </a:r>
            <a:r>
              <a:rPr lang="ja-JP" altLang="en-US" b="0" i="0" dirty="0" smtClean="0">
                <a:solidFill>
                  <a:srgbClr val="303030"/>
                </a:solidFill>
                <a:effectLst/>
                <a:latin typeface="-apple-system"/>
              </a:rPr>
              <a:t>。</a:t>
            </a:r>
            <a:endParaRPr lang="en-US" altLang="ja-JP" b="0" i="0" dirty="0" smtClean="0">
              <a:solidFill>
                <a:srgbClr val="303030"/>
              </a:solidFill>
              <a:effectLst/>
              <a:latin typeface="-apple-system"/>
            </a:endParaRPr>
          </a:p>
          <a:p>
            <a:pPr fontAlgn="base"/>
            <a:endParaRPr lang="en-US" altLang="ja-JP" dirty="0" smtClean="0">
              <a:solidFill>
                <a:srgbClr val="303030"/>
              </a:solidFill>
              <a:latin typeface="-apple-system"/>
            </a:endParaRPr>
          </a:p>
          <a:p>
            <a:pPr fontAlgn="base">
              <a:buNone/>
            </a:pPr>
            <a:r>
              <a:rPr lang="ja-JP" altLang="en-US" dirty="0" smtClean="0">
                <a:solidFill>
                  <a:srgbClr val="303030"/>
                </a:solidFill>
                <a:latin typeface="-apple-system"/>
              </a:rPr>
              <a:t>→成果物：</a:t>
            </a:r>
            <a:r>
              <a:rPr lang="ja-JP" altLang="en-US" dirty="0" smtClean="0">
                <a:solidFill>
                  <a:srgbClr val="000C15"/>
                </a:solidFill>
                <a:latin typeface="-apple-system"/>
              </a:rPr>
              <a:t>要件定義書</a:t>
            </a:r>
            <a:endParaRPr lang="ja-JP" altLang="en-US" i="0" dirty="0">
              <a:solidFill>
                <a:srgbClr val="303030"/>
              </a:solidFill>
              <a:effectLst/>
              <a:latin typeface="-apple-system"/>
            </a:endParaRPr>
          </a:p>
          <a:p>
            <a:endParaRPr kumimoji="1" lang="ja-JP" altLang="en-US" dirty="0"/>
          </a:p>
        </p:txBody>
      </p:sp>
      <p:sp>
        <p:nvSpPr>
          <p:cNvPr id="4" name="フッター プレースホルダー 3">
            <a:extLst>
              <a:ext uri="{FF2B5EF4-FFF2-40B4-BE49-F238E27FC236}">
                <a16:creationId xmlns:a16="http://schemas.microsoft.com/office/drawing/2014/main" xmlns="" id="{7E8F48A8-68CC-495E-AC94-30B9B93F64BD}"/>
              </a:ext>
            </a:extLst>
          </p:cNvPr>
          <p:cNvSpPr>
            <a:spLocks noGrp="1"/>
          </p:cNvSpPr>
          <p:nvPr>
            <p:ph type="ftr" sz="quarter" idx="11"/>
          </p:nvPr>
        </p:nvSpPr>
        <p:spPr/>
        <p:txBody>
          <a:bodyPr/>
          <a:lstStyle/>
          <a:p>
            <a:r>
              <a:rPr kumimoji="1" lang="ja-JP" altLang="en-US"/>
              <a:t>安信株式会社</a:t>
            </a:r>
            <a:r>
              <a:rPr kumimoji="1" lang="en-US" altLang="ja-JP"/>
              <a:t>. All Rights Reserved.</a:t>
            </a:r>
            <a:endParaRPr kumimoji="1" lang="ja-JP" altLang="en-US"/>
          </a:p>
        </p:txBody>
      </p:sp>
      <p:sp>
        <p:nvSpPr>
          <p:cNvPr id="5" name="スライド番号プレースホルダー 4">
            <a:extLst>
              <a:ext uri="{FF2B5EF4-FFF2-40B4-BE49-F238E27FC236}">
                <a16:creationId xmlns:a16="http://schemas.microsoft.com/office/drawing/2014/main" xmlns="" id="{EB3CCF16-B988-455A-B072-732C5ADB7D30}"/>
              </a:ext>
            </a:extLst>
          </p:cNvPr>
          <p:cNvSpPr>
            <a:spLocks noGrp="1"/>
          </p:cNvSpPr>
          <p:nvPr>
            <p:ph type="sldNum" sz="quarter" idx="12"/>
          </p:nvPr>
        </p:nvSpPr>
        <p:spPr/>
        <p:txBody>
          <a:bodyPr/>
          <a:lstStyle/>
          <a:p>
            <a:fld id="{656ED4CF-49B3-4CB4-83F8-367398497A7D}" type="slidenum">
              <a:rPr kumimoji="1" lang="ja-JP" altLang="en-US" smtClean="0"/>
              <a:pPr/>
              <a:t>4</a:t>
            </a:fld>
            <a:endParaRPr kumimoji="1" lang="ja-JP" altLang="en-US"/>
          </a:p>
        </p:txBody>
      </p:sp>
    </p:spTree>
    <p:extLst>
      <p:ext uri="{BB962C8B-B14F-4D97-AF65-F5344CB8AC3E}">
        <p14:creationId xmlns:p14="http://schemas.microsoft.com/office/powerpoint/2010/main" xmlns="" val="1367439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73FCFDF-6903-4DC9-BDE7-E852F394B234}"/>
              </a:ext>
            </a:extLst>
          </p:cNvPr>
          <p:cNvSpPr>
            <a:spLocks noGrp="1"/>
          </p:cNvSpPr>
          <p:nvPr>
            <p:ph type="title"/>
          </p:nvPr>
        </p:nvSpPr>
        <p:spPr/>
        <p:txBody>
          <a:bodyPr/>
          <a:lstStyle/>
          <a:p>
            <a:r>
              <a:rPr lang="en-US" altLang="ja-JP" b="1" i="0" dirty="0">
                <a:solidFill>
                  <a:srgbClr val="000C15"/>
                </a:solidFill>
                <a:effectLst/>
                <a:latin typeface="-apple-system"/>
              </a:rPr>
              <a:t>3 </a:t>
            </a:r>
            <a:r>
              <a:rPr lang="ja-JP" altLang="en-US" b="1" i="0" dirty="0">
                <a:solidFill>
                  <a:srgbClr val="000C15"/>
                </a:solidFill>
                <a:effectLst/>
                <a:latin typeface="-apple-system"/>
              </a:rPr>
              <a:t>基本設計</a:t>
            </a:r>
            <a:endParaRPr kumimoji="1" lang="ja-JP" altLang="en-US" dirty="0"/>
          </a:p>
        </p:txBody>
      </p:sp>
      <p:sp>
        <p:nvSpPr>
          <p:cNvPr id="3" name="コンテンツ プレースホルダー 2">
            <a:extLst>
              <a:ext uri="{FF2B5EF4-FFF2-40B4-BE49-F238E27FC236}">
                <a16:creationId xmlns:a16="http://schemas.microsoft.com/office/drawing/2014/main" xmlns="" id="{D3ADE84C-EEDC-4EDE-B4F6-545F6AA0DF3E}"/>
              </a:ext>
            </a:extLst>
          </p:cNvPr>
          <p:cNvSpPr>
            <a:spLocks noGrp="1"/>
          </p:cNvSpPr>
          <p:nvPr>
            <p:ph idx="1"/>
          </p:nvPr>
        </p:nvSpPr>
        <p:spPr/>
        <p:txBody>
          <a:bodyPr/>
          <a:lstStyle/>
          <a:p>
            <a:pPr algn="l" fontAlgn="base"/>
            <a:r>
              <a:rPr lang="ja-JP" altLang="en-US" b="0" i="0" dirty="0">
                <a:solidFill>
                  <a:srgbClr val="303030"/>
                </a:solidFill>
                <a:effectLst/>
                <a:latin typeface="-apple-system"/>
              </a:rPr>
              <a:t>要件定義書をもとに、ユーザーインターフェースを設計します。</a:t>
            </a:r>
          </a:p>
          <a:p>
            <a:pPr algn="l" fontAlgn="base"/>
            <a:r>
              <a:rPr lang="ja-JP" altLang="en-US" b="0" i="0" dirty="0">
                <a:solidFill>
                  <a:srgbClr val="303030"/>
                </a:solidFill>
                <a:effectLst/>
                <a:latin typeface="-apple-system"/>
              </a:rPr>
              <a:t>画面デザインや画面遷移など、ユーザーにとって使いやすいシステムを作るためにとても重要な工程になります。</a:t>
            </a:r>
          </a:p>
          <a:p>
            <a:pPr algn="l" fontAlgn="base"/>
            <a:r>
              <a:rPr lang="ja-JP" altLang="en-US" b="0" i="0" dirty="0">
                <a:solidFill>
                  <a:srgbClr val="303030"/>
                </a:solidFill>
                <a:effectLst/>
                <a:latin typeface="-apple-system"/>
              </a:rPr>
              <a:t>システム開発会社は、クライアントの要望を精査した基本設計書を作成します</a:t>
            </a:r>
            <a:r>
              <a:rPr lang="ja-JP" altLang="en-US" b="0" i="0" dirty="0" smtClean="0">
                <a:solidFill>
                  <a:srgbClr val="303030"/>
                </a:solidFill>
                <a:effectLst/>
                <a:latin typeface="-apple-system"/>
              </a:rPr>
              <a:t>。</a:t>
            </a:r>
            <a:endParaRPr lang="en-US" altLang="ja-JP" b="0" i="0" dirty="0" smtClean="0">
              <a:solidFill>
                <a:srgbClr val="303030"/>
              </a:solidFill>
              <a:effectLst/>
              <a:latin typeface="-apple-system"/>
            </a:endParaRPr>
          </a:p>
          <a:p>
            <a:pPr algn="l" fontAlgn="base">
              <a:buNone/>
            </a:pPr>
            <a:endParaRPr lang="en-US" altLang="ja-JP" dirty="0" smtClean="0">
              <a:solidFill>
                <a:srgbClr val="303030"/>
              </a:solidFill>
              <a:latin typeface="-apple-system"/>
            </a:endParaRPr>
          </a:p>
          <a:p>
            <a:pPr algn="l" fontAlgn="base">
              <a:buNone/>
            </a:pPr>
            <a:r>
              <a:rPr lang="ja-JP" altLang="en-US" dirty="0" smtClean="0">
                <a:solidFill>
                  <a:srgbClr val="303030"/>
                </a:solidFill>
                <a:latin typeface="-apple-system"/>
              </a:rPr>
              <a:t>→成果物：基本設計書</a:t>
            </a:r>
            <a:endParaRPr lang="ja-JP" altLang="en-US" b="0" i="0" dirty="0">
              <a:solidFill>
                <a:srgbClr val="303030"/>
              </a:solidFill>
              <a:effectLst/>
              <a:latin typeface="-apple-system"/>
            </a:endParaRPr>
          </a:p>
          <a:p>
            <a:endParaRPr kumimoji="1" lang="ja-JP" altLang="en-US" dirty="0"/>
          </a:p>
        </p:txBody>
      </p:sp>
      <p:sp>
        <p:nvSpPr>
          <p:cNvPr id="4" name="フッター プレースホルダー 3">
            <a:extLst>
              <a:ext uri="{FF2B5EF4-FFF2-40B4-BE49-F238E27FC236}">
                <a16:creationId xmlns:a16="http://schemas.microsoft.com/office/drawing/2014/main" xmlns="" id="{FA3777C1-17EA-4654-BD7E-E8FE6D8E834A}"/>
              </a:ext>
            </a:extLst>
          </p:cNvPr>
          <p:cNvSpPr>
            <a:spLocks noGrp="1"/>
          </p:cNvSpPr>
          <p:nvPr>
            <p:ph type="ftr" sz="quarter" idx="11"/>
          </p:nvPr>
        </p:nvSpPr>
        <p:spPr/>
        <p:txBody>
          <a:bodyPr/>
          <a:lstStyle/>
          <a:p>
            <a:r>
              <a:rPr kumimoji="1" lang="ja-JP" altLang="en-US"/>
              <a:t>安信株式会社</a:t>
            </a:r>
            <a:r>
              <a:rPr kumimoji="1" lang="en-US" altLang="ja-JP"/>
              <a:t>. All Rights Reserved.</a:t>
            </a:r>
            <a:endParaRPr kumimoji="1" lang="ja-JP" altLang="en-US"/>
          </a:p>
        </p:txBody>
      </p:sp>
      <p:sp>
        <p:nvSpPr>
          <p:cNvPr id="5" name="スライド番号プレースホルダー 4">
            <a:extLst>
              <a:ext uri="{FF2B5EF4-FFF2-40B4-BE49-F238E27FC236}">
                <a16:creationId xmlns:a16="http://schemas.microsoft.com/office/drawing/2014/main" xmlns="" id="{695CAC35-B81F-4F03-91F9-A61CDD71E991}"/>
              </a:ext>
            </a:extLst>
          </p:cNvPr>
          <p:cNvSpPr>
            <a:spLocks noGrp="1"/>
          </p:cNvSpPr>
          <p:nvPr>
            <p:ph type="sldNum" sz="quarter" idx="12"/>
          </p:nvPr>
        </p:nvSpPr>
        <p:spPr/>
        <p:txBody>
          <a:bodyPr/>
          <a:lstStyle/>
          <a:p>
            <a:fld id="{656ED4CF-49B3-4CB4-83F8-367398497A7D}" type="slidenum">
              <a:rPr kumimoji="1" lang="ja-JP" altLang="en-US" smtClean="0"/>
              <a:pPr/>
              <a:t>5</a:t>
            </a:fld>
            <a:endParaRPr kumimoji="1" lang="ja-JP" altLang="en-US"/>
          </a:p>
        </p:txBody>
      </p:sp>
    </p:spTree>
    <p:extLst>
      <p:ext uri="{BB962C8B-B14F-4D97-AF65-F5344CB8AC3E}">
        <p14:creationId xmlns:p14="http://schemas.microsoft.com/office/powerpoint/2010/main" xmlns="" val="879042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73FCFDF-6903-4DC9-BDE7-E852F394B234}"/>
              </a:ext>
            </a:extLst>
          </p:cNvPr>
          <p:cNvSpPr>
            <a:spLocks noGrp="1"/>
          </p:cNvSpPr>
          <p:nvPr>
            <p:ph type="title"/>
          </p:nvPr>
        </p:nvSpPr>
        <p:spPr/>
        <p:txBody>
          <a:bodyPr/>
          <a:lstStyle/>
          <a:p>
            <a:pPr algn="l" fontAlgn="base"/>
            <a:r>
              <a:rPr lang="en-US" altLang="ja-JP" b="1" i="0" dirty="0">
                <a:solidFill>
                  <a:srgbClr val="000C15"/>
                </a:solidFill>
                <a:effectLst/>
                <a:latin typeface="-apple-system"/>
              </a:rPr>
              <a:t>4 </a:t>
            </a:r>
            <a:r>
              <a:rPr lang="ja-JP" altLang="en-US" b="1" i="0" dirty="0">
                <a:solidFill>
                  <a:srgbClr val="000C15"/>
                </a:solidFill>
                <a:effectLst/>
                <a:latin typeface="-apple-system"/>
              </a:rPr>
              <a:t>詳細設計</a:t>
            </a:r>
          </a:p>
        </p:txBody>
      </p:sp>
      <p:sp>
        <p:nvSpPr>
          <p:cNvPr id="3" name="コンテンツ プレースホルダー 2">
            <a:extLst>
              <a:ext uri="{FF2B5EF4-FFF2-40B4-BE49-F238E27FC236}">
                <a16:creationId xmlns:a16="http://schemas.microsoft.com/office/drawing/2014/main" xmlns="" id="{D3ADE84C-EEDC-4EDE-B4F6-545F6AA0DF3E}"/>
              </a:ext>
            </a:extLst>
          </p:cNvPr>
          <p:cNvSpPr>
            <a:spLocks noGrp="1"/>
          </p:cNvSpPr>
          <p:nvPr>
            <p:ph idx="1"/>
          </p:nvPr>
        </p:nvSpPr>
        <p:spPr/>
        <p:txBody>
          <a:bodyPr/>
          <a:lstStyle/>
          <a:p>
            <a:pPr algn="l" fontAlgn="base"/>
            <a:r>
              <a:rPr lang="ja-JP" altLang="en-US" b="0" i="0" dirty="0">
                <a:solidFill>
                  <a:srgbClr val="303030"/>
                </a:solidFill>
                <a:effectLst/>
                <a:latin typeface="-apple-system"/>
              </a:rPr>
              <a:t>基本設計はユーザー側からの視点からでしたが、詳細設計で</a:t>
            </a:r>
            <a:r>
              <a:rPr lang="ja-JP" altLang="en-US" b="0" i="0" dirty="0" smtClean="0">
                <a:solidFill>
                  <a:srgbClr val="303030"/>
                </a:solidFill>
                <a:effectLst/>
                <a:latin typeface="-apple-system"/>
              </a:rPr>
              <a:t>は開発者側からの</a:t>
            </a:r>
            <a:r>
              <a:rPr lang="ja-JP" altLang="en-US" b="0" i="0" dirty="0">
                <a:solidFill>
                  <a:srgbClr val="303030"/>
                </a:solidFill>
                <a:effectLst/>
                <a:latin typeface="-apple-system"/>
              </a:rPr>
              <a:t>視点でシステムを設計します。</a:t>
            </a:r>
          </a:p>
          <a:p>
            <a:pPr algn="l" fontAlgn="base"/>
            <a:r>
              <a:rPr lang="ja-JP" altLang="en-US" b="0" i="0" dirty="0">
                <a:solidFill>
                  <a:srgbClr val="303030"/>
                </a:solidFill>
                <a:effectLst/>
                <a:latin typeface="-apple-system"/>
              </a:rPr>
              <a:t>機能からプログラムに細分化し、処理の細かい仕様を決定していきます</a:t>
            </a:r>
            <a:r>
              <a:rPr lang="ja-JP" altLang="en-US" b="0" i="0" dirty="0" smtClean="0">
                <a:solidFill>
                  <a:srgbClr val="303030"/>
                </a:solidFill>
                <a:effectLst/>
                <a:latin typeface="-apple-system"/>
              </a:rPr>
              <a:t>。</a:t>
            </a:r>
            <a:endParaRPr lang="en-US" altLang="ja-JP" b="0" i="0" dirty="0" smtClean="0">
              <a:solidFill>
                <a:srgbClr val="303030"/>
              </a:solidFill>
              <a:effectLst/>
              <a:latin typeface="-apple-system"/>
            </a:endParaRPr>
          </a:p>
          <a:p>
            <a:pPr algn="l" fontAlgn="base"/>
            <a:endParaRPr lang="en-US" altLang="ja-JP" dirty="0" smtClean="0">
              <a:solidFill>
                <a:srgbClr val="303030"/>
              </a:solidFill>
              <a:latin typeface="-apple-system"/>
            </a:endParaRPr>
          </a:p>
          <a:p>
            <a:pPr fontAlgn="base">
              <a:buNone/>
            </a:pPr>
            <a:r>
              <a:rPr lang="ja-JP" altLang="en-US" dirty="0" smtClean="0">
                <a:solidFill>
                  <a:srgbClr val="303030"/>
                </a:solidFill>
                <a:latin typeface="-apple-system"/>
              </a:rPr>
              <a:t>→成果物：詳細設計書</a:t>
            </a:r>
          </a:p>
          <a:p>
            <a:pPr algn="l" fontAlgn="base"/>
            <a:endParaRPr lang="ja-JP" altLang="en-US" b="0" i="0" dirty="0">
              <a:solidFill>
                <a:srgbClr val="303030"/>
              </a:solidFill>
              <a:effectLst/>
              <a:latin typeface="-apple-system"/>
            </a:endParaRPr>
          </a:p>
          <a:p>
            <a:endParaRPr kumimoji="1" lang="ja-JP" altLang="en-US" dirty="0"/>
          </a:p>
        </p:txBody>
      </p:sp>
      <p:sp>
        <p:nvSpPr>
          <p:cNvPr id="4" name="フッター プレースホルダー 3">
            <a:extLst>
              <a:ext uri="{FF2B5EF4-FFF2-40B4-BE49-F238E27FC236}">
                <a16:creationId xmlns:a16="http://schemas.microsoft.com/office/drawing/2014/main" xmlns="" id="{D3F11B54-649F-4502-9085-838C1201C659}"/>
              </a:ext>
            </a:extLst>
          </p:cNvPr>
          <p:cNvSpPr>
            <a:spLocks noGrp="1"/>
          </p:cNvSpPr>
          <p:nvPr>
            <p:ph type="ftr" sz="quarter" idx="11"/>
          </p:nvPr>
        </p:nvSpPr>
        <p:spPr/>
        <p:txBody>
          <a:bodyPr/>
          <a:lstStyle/>
          <a:p>
            <a:r>
              <a:rPr kumimoji="1" lang="ja-JP" altLang="en-US" dirty="0"/>
              <a:t>安信株式会社</a:t>
            </a:r>
            <a:r>
              <a:rPr kumimoji="1" lang="en-US" altLang="ja-JP" dirty="0"/>
              <a:t>. All Rights Reserved.</a:t>
            </a:r>
            <a:endParaRPr kumimoji="1" lang="ja-JP" altLang="en-US" dirty="0"/>
          </a:p>
        </p:txBody>
      </p:sp>
      <p:sp>
        <p:nvSpPr>
          <p:cNvPr id="5" name="スライド番号プレースホルダー 4">
            <a:extLst>
              <a:ext uri="{FF2B5EF4-FFF2-40B4-BE49-F238E27FC236}">
                <a16:creationId xmlns:a16="http://schemas.microsoft.com/office/drawing/2014/main" xmlns="" id="{54AAE511-931A-489F-B8EF-EAA0CBA20486}"/>
              </a:ext>
            </a:extLst>
          </p:cNvPr>
          <p:cNvSpPr>
            <a:spLocks noGrp="1"/>
          </p:cNvSpPr>
          <p:nvPr>
            <p:ph type="sldNum" sz="quarter" idx="12"/>
          </p:nvPr>
        </p:nvSpPr>
        <p:spPr/>
        <p:txBody>
          <a:bodyPr/>
          <a:lstStyle/>
          <a:p>
            <a:fld id="{656ED4CF-49B3-4CB4-83F8-367398497A7D}" type="slidenum">
              <a:rPr kumimoji="1" lang="ja-JP" altLang="en-US" smtClean="0"/>
              <a:pPr/>
              <a:t>6</a:t>
            </a:fld>
            <a:endParaRPr kumimoji="1" lang="ja-JP" altLang="en-US"/>
          </a:p>
        </p:txBody>
      </p:sp>
    </p:spTree>
    <p:extLst>
      <p:ext uri="{BB962C8B-B14F-4D97-AF65-F5344CB8AC3E}">
        <p14:creationId xmlns:p14="http://schemas.microsoft.com/office/powerpoint/2010/main" xmlns="" val="3422666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73FCFDF-6903-4DC9-BDE7-E852F394B234}"/>
              </a:ext>
            </a:extLst>
          </p:cNvPr>
          <p:cNvSpPr>
            <a:spLocks noGrp="1"/>
          </p:cNvSpPr>
          <p:nvPr>
            <p:ph type="title"/>
          </p:nvPr>
        </p:nvSpPr>
        <p:spPr/>
        <p:txBody>
          <a:bodyPr/>
          <a:lstStyle/>
          <a:p>
            <a:pPr algn="l" fontAlgn="base"/>
            <a:r>
              <a:rPr lang="en-US" altLang="ja-JP" b="1" i="0" dirty="0">
                <a:solidFill>
                  <a:srgbClr val="000C15"/>
                </a:solidFill>
                <a:effectLst/>
                <a:latin typeface="-apple-system"/>
              </a:rPr>
              <a:t>5 </a:t>
            </a:r>
            <a:r>
              <a:rPr lang="ja-JP" altLang="en-US" b="1" i="0" dirty="0">
                <a:solidFill>
                  <a:srgbClr val="000C15"/>
                </a:solidFill>
                <a:effectLst/>
                <a:latin typeface="-apple-system"/>
              </a:rPr>
              <a:t>プログラミング</a:t>
            </a:r>
          </a:p>
        </p:txBody>
      </p:sp>
      <p:sp>
        <p:nvSpPr>
          <p:cNvPr id="3" name="コンテンツ プレースホルダー 2">
            <a:extLst>
              <a:ext uri="{FF2B5EF4-FFF2-40B4-BE49-F238E27FC236}">
                <a16:creationId xmlns:a16="http://schemas.microsoft.com/office/drawing/2014/main" xmlns="" id="{D3ADE84C-EEDC-4EDE-B4F6-545F6AA0DF3E}"/>
              </a:ext>
            </a:extLst>
          </p:cNvPr>
          <p:cNvSpPr>
            <a:spLocks noGrp="1"/>
          </p:cNvSpPr>
          <p:nvPr>
            <p:ph idx="1"/>
          </p:nvPr>
        </p:nvSpPr>
        <p:spPr/>
        <p:txBody>
          <a:bodyPr/>
          <a:lstStyle/>
          <a:p>
            <a:pPr algn="l" fontAlgn="base"/>
            <a:r>
              <a:rPr lang="ja-JP" altLang="en-US" b="0" i="0" dirty="0">
                <a:solidFill>
                  <a:srgbClr val="303030"/>
                </a:solidFill>
                <a:effectLst/>
                <a:latin typeface="-apple-system"/>
              </a:rPr>
              <a:t>詳細設計書をもとにプログラム言語を用いて、機能を実装していきます</a:t>
            </a:r>
            <a:r>
              <a:rPr lang="ja-JP" altLang="en-US" b="0" i="0" dirty="0" smtClean="0">
                <a:solidFill>
                  <a:srgbClr val="303030"/>
                </a:solidFill>
                <a:effectLst/>
                <a:latin typeface="-apple-system"/>
              </a:rPr>
              <a:t>。</a:t>
            </a:r>
            <a:endParaRPr lang="en-US" altLang="ja-JP" b="0" i="0" dirty="0" smtClean="0">
              <a:solidFill>
                <a:srgbClr val="303030"/>
              </a:solidFill>
              <a:effectLst/>
              <a:latin typeface="-apple-system"/>
            </a:endParaRPr>
          </a:p>
          <a:p>
            <a:pPr algn="l" fontAlgn="base"/>
            <a:endParaRPr lang="en-US" altLang="ja-JP" dirty="0" smtClean="0">
              <a:solidFill>
                <a:srgbClr val="303030"/>
              </a:solidFill>
              <a:latin typeface="-apple-system"/>
            </a:endParaRPr>
          </a:p>
          <a:p>
            <a:pPr fontAlgn="base">
              <a:buNone/>
            </a:pPr>
            <a:r>
              <a:rPr lang="ja-JP" altLang="en-US" b="0" i="0" dirty="0" smtClean="0">
                <a:solidFill>
                  <a:srgbClr val="303030"/>
                </a:solidFill>
                <a:effectLst/>
                <a:latin typeface="-apple-system"/>
              </a:rPr>
              <a:t>→</a:t>
            </a:r>
            <a:r>
              <a:rPr lang="ja-JP" altLang="en-US" dirty="0" smtClean="0">
                <a:solidFill>
                  <a:srgbClr val="303030"/>
                </a:solidFill>
                <a:latin typeface="-apple-system"/>
              </a:rPr>
              <a:t>成果物：</a:t>
            </a:r>
            <a:r>
              <a:rPr lang="ja-JP" altLang="en-US" b="0" i="0" dirty="0" smtClean="0">
                <a:solidFill>
                  <a:srgbClr val="303030"/>
                </a:solidFill>
                <a:effectLst/>
                <a:latin typeface="-apple-system"/>
              </a:rPr>
              <a:t>プログラム</a:t>
            </a:r>
            <a:endParaRPr lang="ja-JP" altLang="en-US" b="0" i="0" dirty="0">
              <a:solidFill>
                <a:srgbClr val="303030"/>
              </a:solidFill>
              <a:effectLst/>
              <a:latin typeface="-apple-system"/>
            </a:endParaRPr>
          </a:p>
          <a:p>
            <a:pPr marL="0" indent="0">
              <a:buNone/>
            </a:pPr>
            <a:endParaRPr kumimoji="1" lang="ja-JP" altLang="en-US" dirty="0"/>
          </a:p>
        </p:txBody>
      </p:sp>
      <p:sp>
        <p:nvSpPr>
          <p:cNvPr id="4" name="フッター プレースホルダー 3">
            <a:extLst>
              <a:ext uri="{FF2B5EF4-FFF2-40B4-BE49-F238E27FC236}">
                <a16:creationId xmlns:a16="http://schemas.microsoft.com/office/drawing/2014/main" xmlns="" id="{BA2395D5-3EDB-4736-ABBB-E4CC66B94A68}"/>
              </a:ext>
            </a:extLst>
          </p:cNvPr>
          <p:cNvSpPr>
            <a:spLocks noGrp="1"/>
          </p:cNvSpPr>
          <p:nvPr>
            <p:ph type="ftr" sz="quarter" idx="11"/>
          </p:nvPr>
        </p:nvSpPr>
        <p:spPr/>
        <p:txBody>
          <a:bodyPr/>
          <a:lstStyle/>
          <a:p>
            <a:r>
              <a:rPr kumimoji="1" lang="ja-JP" altLang="en-US"/>
              <a:t>安信株式会社</a:t>
            </a:r>
            <a:r>
              <a:rPr kumimoji="1" lang="en-US" altLang="ja-JP"/>
              <a:t>. All Rights Reserved.</a:t>
            </a:r>
            <a:endParaRPr kumimoji="1" lang="ja-JP" altLang="en-US"/>
          </a:p>
        </p:txBody>
      </p:sp>
      <p:sp>
        <p:nvSpPr>
          <p:cNvPr id="5" name="スライド番号プレースホルダー 4">
            <a:extLst>
              <a:ext uri="{FF2B5EF4-FFF2-40B4-BE49-F238E27FC236}">
                <a16:creationId xmlns:a16="http://schemas.microsoft.com/office/drawing/2014/main" xmlns="" id="{8169FC30-242D-4A15-AA09-E903AC047541}"/>
              </a:ext>
            </a:extLst>
          </p:cNvPr>
          <p:cNvSpPr>
            <a:spLocks noGrp="1"/>
          </p:cNvSpPr>
          <p:nvPr>
            <p:ph type="sldNum" sz="quarter" idx="12"/>
          </p:nvPr>
        </p:nvSpPr>
        <p:spPr/>
        <p:txBody>
          <a:bodyPr/>
          <a:lstStyle/>
          <a:p>
            <a:fld id="{656ED4CF-49B3-4CB4-83F8-367398497A7D}" type="slidenum">
              <a:rPr kumimoji="1" lang="ja-JP" altLang="en-US" smtClean="0"/>
              <a:pPr/>
              <a:t>7</a:t>
            </a:fld>
            <a:endParaRPr kumimoji="1" lang="ja-JP" altLang="en-US"/>
          </a:p>
        </p:txBody>
      </p:sp>
    </p:spTree>
    <p:extLst>
      <p:ext uri="{BB962C8B-B14F-4D97-AF65-F5344CB8AC3E}">
        <p14:creationId xmlns:p14="http://schemas.microsoft.com/office/powerpoint/2010/main" xmlns="" val="3424359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73FCFDF-6903-4DC9-BDE7-E852F394B234}"/>
              </a:ext>
            </a:extLst>
          </p:cNvPr>
          <p:cNvSpPr>
            <a:spLocks noGrp="1"/>
          </p:cNvSpPr>
          <p:nvPr>
            <p:ph type="title"/>
          </p:nvPr>
        </p:nvSpPr>
        <p:spPr/>
        <p:txBody>
          <a:bodyPr/>
          <a:lstStyle/>
          <a:p>
            <a:pPr algn="l" fontAlgn="base"/>
            <a:r>
              <a:rPr lang="en-US" altLang="ja-JP" b="1" i="0" dirty="0">
                <a:solidFill>
                  <a:srgbClr val="000C15"/>
                </a:solidFill>
                <a:effectLst/>
                <a:latin typeface="-apple-system"/>
              </a:rPr>
              <a:t>6 </a:t>
            </a:r>
            <a:r>
              <a:rPr lang="ja-JP" altLang="en-US" b="1" i="0" dirty="0">
                <a:solidFill>
                  <a:srgbClr val="000C15"/>
                </a:solidFill>
                <a:effectLst/>
                <a:latin typeface="-apple-system"/>
              </a:rPr>
              <a:t>単体テスト</a:t>
            </a:r>
          </a:p>
        </p:txBody>
      </p:sp>
      <p:sp>
        <p:nvSpPr>
          <p:cNvPr id="3" name="コンテンツ プレースホルダー 2">
            <a:extLst>
              <a:ext uri="{FF2B5EF4-FFF2-40B4-BE49-F238E27FC236}">
                <a16:creationId xmlns:a16="http://schemas.microsoft.com/office/drawing/2014/main" xmlns="" id="{D3ADE84C-EEDC-4EDE-B4F6-545F6AA0DF3E}"/>
              </a:ext>
            </a:extLst>
          </p:cNvPr>
          <p:cNvSpPr>
            <a:spLocks noGrp="1"/>
          </p:cNvSpPr>
          <p:nvPr>
            <p:ph idx="1"/>
          </p:nvPr>
        </p:nvSpPr>
        <p:spPr/>
        <p:txBody>
          <a:bodyPr/>
          <a:lstStyle/>
          <a:p>
            <a:pPr algn="l" fontAlgn="base"/>
            <a:r>
              <a:rPr lang="ja-JP" altLang="en-US" b="0" i="0" dirty="0">
                <a:solidFill>
                  <a:srgbClr val="303030"/>
                </a:solidFill>
                <a:effectLst/>
                <a:latin typeface="-apple-system"/>
              </a:rPr>
              <a:t>作成したプログラムのひとつひとつが、最初の要件定義で求められている基準を満たしているかを確認します。</a:t>
            </a:r>
          </a:p>
          <a:p>
            <a:pPr algn="l" fontAlgn="base"/>
            <a:r>
              <a:rPr lang="ja-JP" altLang="en-US" b="0" i="0" dirty="0">
                <a:solidFill>
                  <a:srgbClr val="303030"/>
                </a:solidFill>
                <a:effectLst/>
                <a:latin typeface="-apple-system"/>
              </a:rPr>
              <a:t>単体テストでは、プログラミングの対象単位（モジュール）ごとに動作テストを行います</a:t>
            </a:r>
            <a:r>
              <a:rPr lang="ja-JP" altLang="en-US" b="0" i="0" dirty="0" smtClean="0">
                <a:solidFill>
                  <a:srgbClr val="303030"/>
                </a:solidFill>
                <a:effectLst/>
                <a:latin typeface="-apple-system"/>
              </a:rPr>
              <a:t>。</a:t>
            </a:r>
            <a:endParaRPr lang="en-US" altLang="ja-JP" b="0" i="0" dirty="0" smtClean="0">
              <a:solidFill>
                <a:srgbClr val="303030"/>
              </a:solidFill>
              <a:effectLst/>
              <a:latin typeface="-apple-system"/>
            </a:endParaRPr>
          </a:p>
          <a:p>
            <a:pPr algn="l" fontAlgn="base"/>
            <a:endParaRPr lang="ja-JP" altLang="en-US" b="0" i="0" dirty="0">
              <a:solidFill>
                <a:srgbClr val="303030"/>
              </a:solidFill>
              <a:effectLst/>
              <a:latin typeface="-apple-system"/>
            </a:endParaRPr>
          </a:p>
          <a:p>
            <a:pPr>
              <a:buNone/>
            </a:pPr>
            <a:r>
              <a:rPr kumimoji="1" lang="ja-JP" altLang="en-US" dirty="0" smtClean="0"/>
              <a:t>→</a:t>
            </a:r>
            <a:r>
              <a:rPr lang="ja-JP" altLang="en-US" dirty="0" smtClean="0">
                <a:solidFill>
                  <a:srgbClr val="303030"/>
                </a:solidFill>
                <a:latin typeface="-apple-system"/>
              </a:rPr>
              <a:t>成果物：</a:t>
            </a:r>
            <a:r>
              <a:rPr kumimoji="1" lang="ja-JP" altLang="en-US" dirty="0" smtClean="0"/>
              <a:t>テスト仕様書、エビデンス、不具合一覧</a:t>
            </a:r>
            <a:endParaRPr kumimoji="1" lang="ja-JP" altLang="en-US" dirty="0"/>
          </a:p>
        </p:txBody>
      </p:sp>
      <p:sp>
        <p:nvSpPr>
          <p:cNvPr id="4" name="フッター プレースホルダー 3">
            <a:extLst>
              <a:ext uri="{FF2B5EF4-FFF2-40B4-BE49-F238E27FC236}">
                <a16:creationId xmlns:a16="http://schemas.microsoft.com/office/drawing/2014/main" xmlns="" id="{8A54FA6F-F508-43D5-A950-85932B5D2F8F}"/>
              </a:ext>
            </a:extLst>
          </p:cNvPr>
          <p:cNvSpPr>
            <a:spLocks noGrp="1"/>
          </p:cNvSpPr>
          <p:nvPr>
            <p:ph type="ftr" sz="quarter" idx="11"/>
          </p:nvPr>
        </p:nvSpPr>
        <p:spPr/>
        <p:txBody>
          <a:bodyPr/>
          <a:lstStyle/>
          <a:p>
            <a:r>
              <a:rPr kumimoji="1" lang="ja-JP" altLang="en-US"/>
              <a:t>安信株式会社</a:t>
            </a:r>
            <a:r>
              <a:rPr kumimoji="1" lang="en-US" altLang="ja-JP"/>
              <a:t>. All Rights Reserved.</a:t>
            </a:r>
            <a:endParaRPr kumimoji="1" lang="ja-JP" altLang="en-US"/>
          </a:p>
        </p:txBody>
      </p:sp>
      <p:sp>
        <p:nvSpPr>
          <p:cNvPr id="5" name="スライド番号プレースホルダー 4">
            <a:extLst>
              <a:ext uri="{FF2B5EF4-FFF2-40B4-BE49-F238E27FC236}">
                <a16:creationId xmlns:a16="http://schemas.microsoft.com/office/drawing/2014/main" xmlns="" id="{32FCF711-69C5-4165-B883-B440A293344F}"/>
              </a:ext>
            </a:extLst>
          </p:cNvPr>
          <p:cNvSpPr>
            <a:spLocks noGrp="1"/>
          </p:cNvSpPr>
          <p:nvPr>
            <p:ph type="sldNum" sz="quarter" idx="12"/>
          </p:nvPr>
        </p:nvSpPr>
        <p:spPr/>
        <p:txBody>
          <a:bodyPr/>
          <a:lstStyle/>
          <a:p>
            <a:fld id="{656ED4CF-49B3-4CB4-83F8-367398497A7D}" type="slidenum">
              <a:rPr kumimoji="1" lang="ja-JP" altLang="en-US" smtClean="0"/>
              <a:pPr/>
              <a:t>8</a:t>
            </a:fld>
            <a:endParaRPr kumimoji="1" lang="ja-JP" altLang="en-US"/>
          </a:p>
        </p:txBody>
      </p:sp>
    </p:spTree>
    <p:extLst>
      <p:ext uri="{BB962C8B-B14F-4D97-AF65-F5344CB8AC3E}">
        <p14:creationId xmlns:p14="http://schemas.microsoft.com/office/powerpoint/2010/main" xmlns="" val="649535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73FCFDF-6903-4DC9-BDE7-E852F394B234}"/>
              </a:ext>
            </a:extLst>
          </p:cNvPr>
          <p:cNvSpPr>
            <a:spLocks noGrp="1"/>
          </p:cNvSpPr>
          <p:nvPr>
            <p:ph type="title"/>
          </p:nvPr>
        </p:nvSpPr>
        <p:spPr/>
        <p:txBody>
          <a:bodyPr/>
          <a:lstStyle/>
          <a:p>
            <a:pPr algn="l" fontAlgn="base"/>
            <a:r>
              <a:rPr lang="en-US" altLang="ja-JP" b="1" i="0" dirty="0">
                <a:solidFill>
                  <a:srgbClr val="000C15"/>
                </a:solidFill>
                <a:effectLst/>
                <a:latin typeface="-apple-system"/>
              </a:rPr>
              <a:t>7 </a:t>
            </a:r>
            <a:r>
              <a:rPr lang="ja-JP" altLang="en-US" b="1" i="0" dirty="0">
                <a:solidFill>
                  <a:srgbClr val="000C15"/>
                </a:solidFill>
                <a:effectLst/>
                <a:latin typeface="-apple-system"/>
              </a:rPr>
              <a:t>結合テスト</a:t>
            </a:r>
          </a:p>
        </p:txBody>
      </p:sp>
      <p:sp>
        <p:nvSpPr>
          <p:cNvPr id="3" name="コンテンツ プレースホルダー 2">
            <a:extLst>
              <a:ext uri="{FF2B5EF4-FFF2-40B4-BE49-F238E27FC236}">
                <a16:creationId xmlns:a16="http://schemas.microsoft.com/office/drawing/2014/main" xmlns="" id="{D3ADE84C-EEDC-4EDE-B4F6-545F6AA0DF3E}"/>
              </a:ext>
            </a:extLst>
          </p:cNvPr>
          <p:cNvSpPr>
            <a:spLocks noGrp="1"/>
          </p:cNvSpPr>
          <p:nvPr>
            <p:ph idx="1"/>
          </p:nvPr>
        </p:nvSpPr>
        <p:spPr/>
        <p:txBody>
          <a:bodyPr/>
          <a:lstStyle/>
          <a:p>
            <a:pPr algn="l" fontAlgn="base"/>
            <a:r>
              <a:rPr lang="ja-JP" altLang="en-US" b="0" i="0" dirty="0">
                <a:solidFill>
                  <a:srgbClr val="303030"/>
                </a:solidFill>
                <a:effectLst/>
                <a:latin typeface="-apple-system"/>
              </a:rPr>
              <a:t>次は各モジュールを結合してテストをおこなう工程です。</a:t>
            </a:r>
          </a:p>
          <a:p>
            <a:pPr algn="l" fontAlgn="base"/>
            <a:r>
              <a:rPr lang="ja-JP" altLang="en-US" b="0" i="0" dirty="0">
                <a:solidFill>
                  <a:srgbClr val="303030"/>
                </a:solidFill>
                <a:effectLst/>
                <a:latin typeface="-apple-system"/>
              </a:rPr>
              <a:t>複数のプログラムを組み合わせた状態で、それらがうまく機能するかを検証します。</a:t>
            </a:r>
          </a:p>
          <a:p>
            <a:pPr algn="l" fontAlgn="base"/>
            <a:r>
              <a:rPr lang="ja-JP" altLang="en-US" b="0" i="0" dirty="0">
                <a:solidFill>
                  <a:srgbClr val="303030"/>
                </a:solidFill>
                <a:effectLst/>
                <a:latin typeface="-apple-system"/>
              </a:rPr>
              <a:t>例えば、データの受け渡しなどの際にプログラム同士が正しく連携するかをテストします</a:t>
            </a:r>
            <a:r>
              <a:rPr lang="ja-JP" altLang="en-US" b="0" i="0" dirty="0" smtClean="0">
                <a:solidFill>
                  <a:srgbClr val="303030"/>
                </a:solidFill>
                <a:effectLst/>
                <a:latin typeface="-apple-system"/>
              </a:rPr>
              <a:t>。</a:t>
            </a:r>
            <a:endParaRPr lang="en-US" altLang="ja-JP" b="0" i="0" dirty="0" smtClean="0">
              <a:solidFill>
                <a:srgbClr val="303030"/>
              </a:solidFill>
              <a:effectLst/>
              <a:latin typeface="-apple-system"/>
            </a:endParaRPr>
          </a:p>
          <a:p>
            <a:pPr algn="l" fontAlgn="base">
              <a:buNone/>
            </a:pPr>
            <a:endParaRPr lang="en-US" altLang="ja-JP" dirty="0" smtClean="0">
              <a:solidFill>
                <a:srgbClr val="303030"/>
              </a:solidFill>
              <a:latin typeface="-apple-system"/>
            </a:endParaRPr>
          </a:p>
          <a:p>
            <a:pPr fontAlgn="base">
              <a:buNone/>
            </a:pPr>
            <a:r>
              <a:rPr lang="ja-JP" altLang="en-US" dirty="0" smtClean="0"/>
              <a:t>→</a:t>
            </a:r>
            <a:r>
              <a:rPr lang="ja-JP" altLang="en-US" dirty="0" smtClean="0">
                <a:solidFill>
                  <a:srgbClr val="303030"/>
                </a:solidFill>
                <a:latin typeface="-apple-system"/>
              </a:rPr>
              <a:t>成果物：</a:t>
            </a:r>
            <a:r>
              <a:rPr lang="ja-JP" altLang="en-US" dirty="0" smtClean="0"/>
              <a:t>テスト仕様書、エビデンス、</a:t>
            </a:r>
            <a:r>
              <a:rPr lang="ja-JP" altLang="en-US" smtClean="0"/>
              <a:t>不具合</a:t>
            </a:r>
            <a:r>
              <a:rPr lang="ja-JP" altLang="en-US" smtClean="0"/>
              <a:t>一覧、シナリオ</a:t>
            </a:r>
            <a:endParaRPr lang="ja-JP" altLang="en-US" dirty="0" smtClean="0"/>
          </a:p>
          <a:p>
            <a:pPr algn="l" fontAlgn="base">
              <a:buNone/>
            </a:pPr>
            <a:endParaRPr lang="ja-JP" altLang="en-US" b="0" i="0" dirty="0">
              <a:solidFill>
                <a:srgbClr val="303030"/>
              </a:solidFill>
              <a:effectLst/>
              <a:latin typeface="-apple-system"/>
            </a:endParaRPr>
          </a:p>
          <a:p>
            <a:endParaRPr kumimoji="1" lang="ja-JP" altLang="en-US" dirty="0"/>
          </a:p>
        </p:txBody>
      </p:sp>
      <p:sp>
        <p:nvSpPr>
          <p:cNvPr id="4" name="フッター プレースホルダー 3">
            <a:extLst>
              <a:ext uri="{FF2B5EF4-FFF2-40B4-BE49-F238E27FC236}">
                <a16:creationId xmlns:a16="http://schemas.microsoft.com/office/drawing/2014/main" xmlns="" id="{99501A5E-7CAA-4C77-B19A-6F6DA4CBE401}"/>
              </a:ext>
            </a:extLst>
          </p:cNvPr>
          <p:cNvSpPr>
            <a:spLocks noGrp="1"/>
          </p:cNvSpPr>
          <p:nvPr>
            <p:ph type="ftr" sz="quarter" idx="11"/>
          </p:nvPr>
        </p:nvSpPr>
        <p:spPr/>
        <p:txBody>
          <a:bodyPr/>
          <a:lstStyle/>
          <a:p>
            <a:r>
              <a:rPr kumimoji="1" lang="ja-JP" altLang="en-US"/>
              <a:t>安信株式会社</a:t>
            </a:r>
            <a:r>
              <a:rPr kumimoji="1" lang="en-US" altLang="ja-JP"/>
              <a:t>. All Rights Reserved.</a:t>
            </a:r>
            <a:endParaRPr kumimoji="1" lang="ja-JP" altLang="en-US"/>
          </a:p>
        </p:txBody>
      </p:sp>
      <p:sp>
        <p:nvSpPr>
          <p:cNvPr id="5" name="スライド番号プレースホルダー 4">
            <a:extLst>
              <a:ext uri="{FF2B5EF4-FFF2-40B4-BE49-F238E27FC236}">
                <a16:creationId xmlns:a16="http://schemas.microsoft.com/office/drawing/2014/main" xmlns="" id="{F32ABA74-57C2-41F2-8D25-6E4E486AB9F5}"/>
              </a:ext>
            </a:extLst>
          </p:cNvPr>
          <p:cNvSpPr>
            <a:spLocks noGrp="1"/>
          </p:cNvSpPr>
          <p:nvPr>
            <p:ph type="sldNum" sz="quarter" idx="12"/>
          </p:nvPr>
        </p:nvSpPr>
        <p:spPr/>
        <p:txBody>
          <a:bodyPr/>
          <a:lstStyle/>
          <a:p>
            <a:fld id="{656ED4CF-49B3-4CB4-83F8-367398497A7D}" type="slidenum">
              <a:rPr kumimoji="1" lang="ja-JP" altLang="en-US" smtClean="0"/>
              <a:pPr/>
              <a:t>9</a:t>
            </a:fld>
            <a:endParaRPr kumimoji="1" lang="ja-JP" altLang="en-US"/>
          </a:p>
        </p:txBody>
      </p:sp>
    </p:spTree>
    <p:extLst>
      <p:ext uri="{BB962C8B-B14F-4D97-AF65-F5344CB8AC3E}">
        <p14:creationId xmlns:p14="http://schemas.microsoft.com/office/powerpoint/2010/main" xmlns="" val="100801795"/>
      </p:ext>
    </p:extLst>
  </p:cSld>
  <p:clrMapOvr>
    <a:masterClrMapping/>
  </p:clrMapOvr>
</p:sld>
</file>

<file path=ppt/theme/theme1.xml><?xml version="1.0" encoding="utf-8"?>
<a:theme xmlns:a="http://schemas.openxmlformats.org/drawingml/2006/main" name="ファセット">
  <a:themeElements>
    <a:clrScheme name="青緑">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ファセット">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TM02900688[[fn=ファセット]]</Template>
  <TotalTime>252</TotalTime>
  <Words>808</Words>
  <Application>Microsoft Office PowerPoint</Application>
  <PresentationFormat>ユーザー設定</PresentationFormat>
  <Paragraphs>106</Paragraphs>
  <Slides>15</Slides>
  <Notes>0</Notes>
  <HiddenSlides>0</HiddenSlides>
  <MMClips>0</MMClips>
  <ScaleCrop>false</ScaleCrop>
  <HeadingPairs>
    <vt:vector size="4" baseType="variant">
      <vt:variant>
        <vt:lpstr>テーマ</vt:lpstr>
      </vt:variant>
      <vt:variant>
        <vt:i4>1</vt:i4>
      </vt:variant>
      <vt:variant>
        <vt:lpstr>スライド タイトル</vt:lpstr>
      </vt:variant>
      <vt:variant>
        <vt:i4>15</vt:i4>
      </vt:variant>
    </vt:vector>
  </HeadingPairs>
  <TitlesOfParts>
    <vt:vector size="16" baseType="lpstr">
      <vt:lpstr>ファセット</vt:lpstr>
      <vt:lpstr>システム開発の工程の流れ  （ウォーターフォールモデル）</vt:lpstr>
      <vt:lpstr>目次</vt:lpstr>
      <vt:lpstr>1 ウォーターフォールモデル</vt:lpstr>
      <vt:lpstr>2 要件定義</vt:lpstr>
      <vt:lpstr>3 基本設計</vt:lpstr>
      <vt:lpstr>4 詳細設計</vt:lpstr>
      <vt:lpstr>5 プログラミング</vt:lpstr>
      <vt:lpstr>6 単体テスト</vt:lpstr>
      <vt:lpstr>7 結合テスト</vt:lpstr>
      <vt:lpstr>8 総合テスト</vt:lpstr>
      <vt:lpstr>9 運用テスト</vt:lpstr>
      <vt:lpstr>10 本番移行</vt:lpstr>
      <vt:lpstr>11 運用・保守</vt:lpstr>
      <vt:lpstr>12「ウォーターフォールモデル」と     「アジャイル開発」</vt:lpstr>
      <vt:lpstr>システム開発工程で覚えておきたい略語</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システム開発の工程の流れ  （ウォーターフォールモデル）</dc:title>
  <dc:creator>user</dc:creator>
  <cp:lastModifiedBy>computer13@ansin.co.jp</cp:lastModifiedBy>
  <cp:revision>12</cp:revision>
  <dcterms:created xsi:type="dcterms:W3CDTF">2021-02-14T04:23:03Z</dcterms:created>
  <dcterms:modified xsi:type="dcterms:W3CDTF">2021-12-02T04:31:41Z</dcterms:modified>
</cp:coreProperties>
</file>