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1" r:id="rId4"/>
    <p:sldId id="257" r:id="rId5"/>
    <p:sldId id="258" r:id="rId6"/>
    <p:sldId id="260" r:id="rId7"/>
    <p:sldId id="259" r:id="rId8"/>
    <p:sldId id="264" r:id="rId9"/>
    <p:sldId id="261" r:id="rId10"/>
    <p:sldId id="262" r:id="rId11"/>
    <p:sldId id="263" r:id="rId12"/>
    <p:sldId id="266" r:id="rId13"/>
    <p:sldId id="269" r:id="rId14"/>
    <p:sldId id="270" r:id="rId15"/>
    <p:sldId id="267" r:id="rId16"/>
    <p:sldId id="268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BC87-94DB-4D9D-B78A-B6CBBB9A7C56}" type="datetimeFigureOut">
              <a:rPr kumimoji="1" lang="ja-JP" altLang="en-US" smtClean="0"/>
              <a:t>2015/10/21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F55BA-0D55-47E1-81E6-810C53B1B2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3110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BC87-94DB-4D9D-B78A-B6CBBB9A7C56}" type="datetimeFigureOut">
              <a:rPr kumimoji="1" lang="ja-JP" altLang="en-US" smtClean="0"/>
              <a:t>2015/10/21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F55BA-0D55-47E1-81E6-810C53B1B2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7109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BC87-94DB-4D9D-B78A-B6CBBB9A7C56}" type="datetimeFigureOut">
              <a:rPr kumimoji="1" lang="ja-JP" altLang="en-US" smtClean="0"/>
              <a:t>2015/10/21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F55BA-0D55-47E1-81E6-810C53B1B2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0725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BC87-94DB-4D9D-B78A-B6CBBB9A7C56}" type="datetimeFigureOut">
              <a:rPr kumimoji="1" lang="ja-JP" altLang="en-US" smtClean="0"/>
              <a:t>2015/10/21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F55BA-0D55-47E1-81E6-810C53B1B2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1948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BC87-94DB-4D9D-B78A-B6CBBB9A7C56}" type="datetimeFigureOut">
              <a:rPr kumimoji="1" lang="ja-JP" altLang="en-US" smtClean="0"/>
              <a:t>2015/10/21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F55BA-0D55-47E1-81E6-810C53B1B2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6122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BC87-94DB-4D9D-B78A-B6CBBB9A7C56}" type="datetimeFigureOut">
              <a:rPr kumimoji="1" lang="ja-JP" altLang="en-US" smtClean="0"/>
              <a:t>2015/10/21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F55BA-0D55-47E1-81E6-810C53B1B2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076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BC87-94DB-4D9D-B78A-B6CBBB9A7C56}" type="datetimeFigureOut">
              <a:rPr kumimoji="1" lang="ja-JP" altLang="en-US" smtClean="0"/>
              <a:t>2015/10/21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F55BA-0D55-47E1-81E6-810C53B1B2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8040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BC87-94DB-4D9D-B78A-B6CBBB9A7C56}" type="datetimeFigureOut">
              <a:rPr kumimoji="1" lang="ja-JP" altLang="en-US" smtClean="0"/>
              <a:t>2015/10/21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F55BA-0D55-47E1-81E6-810C53B1B2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8958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BC87-94DB-4D9D-B78A-B6CBBB9A7C56}" type="datetimeFigureOut">
              <a:rPr kumimoji="1" lang="ja-JP" altLang="en-US" smtClean="0"/>
              <a:t>2015/10/21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F55BA-0D55-47E1-81E6-810C53B1B2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3945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BC87-94DB-4D9D-B78A-B6CBBB9A7C56}" type="datetimeFigureOut">
              <a:rPr kumimoji="1" lang="ja-JP" altLang="en-US" smtClean="0"/>
              <a:t>2015/10/21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F55BA-0D55-47E1-81E6-810C53B1B2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9898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BC87-94DB-4D9D-B78A-B6CBBB9A7C56}" type="datetimeFigureOut">
              <a:rPr kumimoji="1" lang="ja-JP" altLang="en-US" smtClean="0"/>
              <a:t>2015/10/21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F55BA-0D55-47E1-81E6-810C53B1B2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8008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ABC87-94DB-4D9D-B78A-B6CBBB9A7C56}" type="datetimeFigureOut">
              <a:rPr kumimoji="1" lang="ja-JP" altLang="en-US" smtClean="0"/>
              <a:t>2015/10/21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F55BA-0D55-47E1-81E6-810C53B1B2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7331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システム詳細</a:t>
            </a:r>
            <a:endParaRPr kumimoji="1" lang="ja-JP" altLang="en-US" dirty="0"/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838200" y="1690688"/>
            <a:ext cx="10515600" cy="4950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00000"/>
              </a:lnSpc>
              <a:buAutoNum type="arabicPeriod"/>
            </a:pPr>
            <a:r>
              <a:rPr lang="ja-JP" altLang="en-US" sz="2400" dirty="0" smtClean="0"/>
              <a:t>フロー</a:t>
            </a:r>
            <a:endParaRPr lang="en-US" altLang="ja-JP" sz="2400" dirty="0" smtClean="0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ja-JP" altLang="en-US" sz="2400" dirty="0" smtClean="0"/>
              <a:t>世界設定（エネミー）</a:t>
            </a:r>
            <a:endParaRPr lang="en-US" altLang="ja-JP" sz="2400" dirty="0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ja-JP" altLang="en-US" sz="2400" dirty="0" smtClean="0"/>
              <a:t>プレイヤーの体力</a:t>
            </a:r>
            <a:endParaRPr lang="en-US" altLang="ja-JP" sz="2400" dirty="0" smtClean="0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ja-JP" altLang="en-US" sz="2400" dirty="0"/>
              <a:t>エネミ</a:t>
            </a:r>
            <a:r>
              <a:rPr lang="ja-JP" altLang="en-US" sz="2400" dirty="0" smtClean="0"/>
              <a:t>ーの種類・体力</a:t>
            </a:r>
            <a:endParaRPr lang="en-US" altLang="ja-JP" sz="2400" dirty="0" smtClean="0"/>
          </a:p>
          <a:p>
            <a:pPr marL="457200" indent="-457200">
              <a:lnSpc>
                <a:spcPct val="100000"/>
              </a:lnSpc>
              <a:buFontTx/>
              <a:buAutoNum type="arabicPeriod"/>
            </a:pPr>
            <a:r>
              <a:rPr lang="ja-JP" altLang="en-US" sz="2400" dirty="0" smtClean="0"/>
              <a:t>プレイヤーの攻撃力・攻撃方法</a:t>
            </a:r>
            <a:endParaRPr lang="en-US" altLang="ja-JP" sz="2400" dirty="0" smtClean="0"/>
          </a:p>
          <a:p>
            <a:pPr marL="457200" indent="-457200">
              <a:lnSpc>
                <a:spcPct val="100000"/>
              </a:lnSpc>
              <a:buFontTx/>
              <a:buAutoNum type="arabicPeriod"/>
            </a:pPr>
            <a:r>
              <a:rPr lang="ja-JP" altLang="en-US" sz="2400" dirty="0"/>
              <a:t>エネミ</a:t>
            </a:r>
            <a:r>
              <a:rPr lang="ja-JP" altLang="en-US" sz="2400" dirty="0" smtClean="0"/>
              <a:t>ーの攻撃力・攻撃方法</a:t>
            </a:r>
            <a:endParaRPr lang="en-US" altLang="ja-JP" sz="2400" dirty="0" smtClean="0"/>
          </a:p>
          <a:p>
            <a:pPr marL="457200" indent="-457200">
              <a:lnSpc>
                <a:spcPct val="100000"/>
              </a:lnSpc>
              <a:buFontTx/>
              <a:buAutoNum type="arabicPeriod"/>
            </a:pPr>
            <a:r>
              <a:rPr lang="ja-JP" altLang="en-US" sz="2400" dirty="0" smtClean="0"/>
              <a:t>ステージフロー・ステージクリア条件</a:t>
            </a:r>
            <a:endParaRPr lang="en-US" altLang="ja-JP" sz="2400" dirty="0" smtClean="0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ja-JP" altLang="en-US" sz="2400" dirty="0" smtClean="0"/>
              <a:t>エネミーの発生</a:t>
            </a:r>
            <a:endParaRPr lang="en-US" altLang="ja-JP" sz="2400" dirty="0" smtClean="0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altLang="ja-JP" sz="2400" dirty="0" smtClean="0"/>
              <a:t>T</a:t>
            </a:r>
            <a:r>
              <a:rPr lang="ja-JP" altLang="en-US" sz="2400" dirty="0" smtClean="0"/>
              <a:t>・</a:t>
            </a:r>
            <a:r>
              <a:rPr lang="en-US" altLang="ja-JP" sz="2400" dirty="0" err="1" smtClean="0"/>
              <a:t>FiP</a:t>
            </a:r>
            <a:r>
              <a:rPr lang="ja-JP" altLang="en-US" sz="2400" dirty="0" smtClean="0"/>
              <a:t>詳細</a:t>
            </a:r>
            <a:endParaRPr lang="en-US" altLang="ja-JP" sz="2400" dirty="0" smtClean="0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ja-JP" altLang="en-US" sz="2400" dirty="0" smtClean="0"/>
              <a:t>ゲーム画面</a:t>
            </a:r>
            <a:endParaRPr lang="en-US" altLang="ja-JP" sz="2400" dirty="0" smtClean="0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ja-JP" altLang="en-US" sz="2400" dirty="0" smtClean="0"/>
              <a:t>アイテムの種類</a:t>
            </a:r>
            <a:endParaRPr lang="en-US" altLang="ja-JP" sz="2400" dirty="0" smtClean="0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ja-JP" altLang="en-US" sz="2400" dirty="0"/>
              <a:t>ゲーム</a:t>
            </a:r>
            <a:r>
              <a:rPr lang="ja-JP" altLang="en-US" sz="2400" dirty="0" smtClean="0"/>
              <a:t>オーバー</a:t>
            </a:r>
            <a:r>
              <a:rPr lang="ja-JP" altLang="en-US" sz="2400" dirty="0"/>
              <a:t>条件</a:t>
            </a:r>
            <a:endParaRPr lang="en-US" altLang="ja-JP" sz="2400" dirty="0" smtClean="0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ja-JP" altLang="en-US" sz="2400" dirty="0" smtClean="0"/>
              <a:t>スキル（導入するかは未定）</a:t>
            </a:r>
            <a:endParaRPr lang="en-US" altLang="ja-JP" sz="2400" dirty="0"/>
          </a:p>
          <a:p>
            <a:pPr>
              <a:lnSpc>
                <a:spcPct val="100000"/>
              </a:lnSpc>
            </a:pP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85471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ステージフロー・ステージクリア条件</a:t>
            </a:r>
            <a:endParaRPr kumimoji="1" lang="ja-JP" altLang="en-US" dirty="0"/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838200" y="1690688"/>
            <a:ext cx="10515600" cy="4950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ja-JP" altLang="en-US" sz="2400" dirty="0" smtClean="0"/>
              <a:t>ミーハー発生</a:t>
            </a:r>
            <a:endParaRPr lang="en-US" altLang="ja-JP" sz="2400" dirty="0" smtClean="0"/>
          </a:p>
          <a:p>
            <a:pPr>
              <a:lnSpc>
                <a:spcPct val="100000"/>
              </a:lnSpc>
            </a:pPr>
            <a:endParaRPr lang="en-US" altLang="ja-JP" sz="2400" dirty="0" smtClean="0"/>
          </a:p>
          <a:p>
            <a:pPr>
              <a:lnSpc>
                <a:spcPct val="100000"/>
              </a:lnSpc>
            </a:pPr>
            <a:endParaRPr lang="en-US" altLang="ja-JP" sz="2400" dirty="0"/>
          </a:p>
          <a:p>
            <a:pPr>
              <a:lnSpc>
                <a:spcPct val="100000"/>
              </a:lnSpc>
            </a:pPr>
            <a:endParaRPr lang="en-US" altLang="ja-JP" sz="2400" dirty="0"/>
          </a:p>
          <a:p>
            <a:pPr>
              <a:lnSpc>
                <a:spcPct val="100000"/>
              </a:lnSpc>
            </a:pPr>
            <a:r>
              <a:rPr lang="ja-JP" altLang="en-US" sz="2400" dirty="0" smtClean="0"/>
              <a:t>リーダー発生</a:t>
            </a:r>
            <a:endParaRPr lang="en-US" altLang="ja-JP" sz="2400" dirty="0" smtClean="0"/>
          </a:p>
          <a:p>
            <a:pPr>
              <a:lnSpc>
                <a:spcPct val="100000"/>
              </a:lnSpc>
            </a:pPr>
            <a:endParaRPr lang="en-US" altLang="ja-JP" sz="2400" dirty="0"/>
          </a:p>
          <a:p>
            <a:pPr>
              <a:lnSpc>
                <a:spcPct val="100000"/>
              </a:lnSpc>
            </a:pPr>
            <a:endParaRPr lang="en-US" altLang="ja-JP" sz="2400" dirty="0" smtClean="0"/>
          </a:p>
          <a:p>
            <a:pPr>
              <a:lnSpc>
                <a:spcPct val="100000"/>
              </a:lnSpc>
            </a:pPr>
            <a:endParaRPr lang="en-US" altLang="ja-JP" sz="2400" dirty="0" smtClean="0"/>
          </a:p>
          <a:p>
            <a:pPr>
              <a:lnSpc>
                <a:spcPct val="100000"/>
              </a:lnSpc>
            </a:pPr>
            <a:r>
              <a:rPr lang="ja-JP" altLang="en-US" sz="2400" dirty="0" smtClean="0"/>
              <a:t>ステージ</a:t>
            </a:r>
            <a:r>
              <a:rPr lang="ja-JP" altLang="en-US" sz="2400" dirty="0"/>
              <a:t>クリア</a:t>
            </a:r>
            <a:endParaRPr lang="en-US" altLang="ja-JP" sz="2400" dirty="0" smtClean="0"/>
          </a:p>
        </p:txBody>
      </p:sp>
      <p:sp>
        <p:nvSpPr>
          <p:cNvPr id="4" name="下矢印 3"/>
          <p:cNvSpPr/>
          <p:nvPr/>
        </p:nvSpPr>
        <p:spPr>
          <a:xfrm>
            <a:off x="1026694" y="3016251"/>
            <a:ext cx="256673" cy="9415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398285" y="3572836"/>
            <a:ext cx="1732547" cy="3850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ミーハー全滅</a:t>
            </a:r>
            <a:endParaRPr kumimoji="1" lang="ja-JP" altLang="en-US" dirty="0"/>
          </a:p>
        </p:txBody>
      </p:sp>
      <p:sp>
        <p:nvSpPr>
          <p:cNvPr id="6" name="U ターン矢印 5"/>
          <p:cNvSpPr/>
          <p:nvPr/>
        </p:nvSpPr>
        <p:spPr>
          <a:xfrm rot="5400000" flipH="1">
            <a:off x="2716241" y="2520020"/>
            <a:ext cx="813257" cy="780739"/>
          </a:xfrm>
          <a:prstGeom prst="uturnArrow">
            <a:avLst>
              <a:gd name="adj1" fmla="val 27055"/>
              <a:gd name="adj2" fmla="val 25000"/>
              <a:gd name="adj3" fmla="val 45547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674992" y="2923441"/>
            <a:ext cx="1732547" cy="3850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ミーハー更生</a:t>
            </a:r>
            <a:endParaRPr kumimoji="1" lang="ja-JP" altLang="en-US" dirty="0"/>
          </a:p>
        </p:txBody>
      </p:sp>
      <p:sp>
        <p:nvSpPr>
          <p:cNvPr id="8" name="下矢印 7"/>
          <p:cNvSpPr/>
          <p:nvPr/>
        </p:nvSpPr>
        <p:spPr>
          <a:xfrm>
            <a:off x="1026694" y="4443664"/>
            <a:ext cx="256673" cy="9415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471861" y="5000249"/>
            <a:ext cx="1732547" cy="3850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リーダー更生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6737684" y="1600516"/>
            <a:ext cx="4616116" cy="41206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制限時間　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：</a:t>
            </a:r>
            <a:r>
              <a:rPr kumimoji="1" lang="en-US" altLang="ja-JP" dirty="0" smtClean="0"/>
              <a:t>00</a:t>
            </a:r>
          </a:p>
          <a:p>
            <a:pPr algn="ctr"/>
            <a:r>
              <a:rPr lang="ja-JP" altLang="en-US" dirty="0"/>
              <a:t>ステージには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>いじめっこ（とりまき（ミーハー？））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>いじめっこ（主犯（ボス？））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>の二種類がいる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en-US" altLang="ja-JP" dirty="0"/>
              <a:t>1</a:t>
            </a:r>
            <a:r>
              <a:rPr lang="ja-JP" altLang="en-US" dirty="0"/>
              <a:t>年生ではとりまき</a:t>
            </a:r>
            <a:r>
              <a:rPr lang="en-US" altLang="ja-JP" dirty="0"/>
              <a:t>5~10→</a:t>
            </a:r>
            <a:r>
              <a:rPr lang="ja-JP" altLang="en-US" dirty="0"/>
              <a:t>ボス</a:t>
            </a:r>
            <a:r>
              <a:rPr lang="en-US" altLang="ja-JP" dirty="0"/>
              <a:t>1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en-US" altLang="ja-JP" dirty="0"/>
              <a:t>2</a:t>
            </a:r>
            <a:r>
              <a:rPr lang="ja-JP" altLang="en-US" dirty="0"/>
              <a:t>年生ではとりまき</a:t>
            </a:r>
            <a:r>
              <a:rPr lang="en-US" altLang="ja-JP" dirty="0"/>
              <a:t>10~20→</a:t>
            </a:r>
            <a:r>
              <a:rPr lang="ja-JP" altLang="en-US" dirty="0"/>
              <a:t>とりまき</a:t>
            </a:r>
            <a:r>
              <a:rPr lang="en-US" altLang="ja-JP" dirty="0"/>
              <a:t>5+</a:t>
            </a:r>
            <a:r>
              <a:rPr lang="ja-JP" altLang="en-US" dirty="0"/>
              <a:t>ボス</a:t>
            </a:r>
            <a:r>
              <a:rPr lang="en-US" altLang="ja-JP" dirty="0"/>
              <a:t>2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en-US" altLang="ja-JP" dirty="0"/>
              <a:t>3</a:t>
            </a:r>
            <a:r>
              <a:rPr lang="ja-JP" altLang="en-US" dirty="0"/>
              <a:t>年生ではとりまき</a:t>
            </a:r>
            <a:r>
              <a:rPr lang="en-US" altLang="ja-JP" dirty="0"/>
              <a:t>10~20+</a:t>
            </a:r>
            <a:r>
              <a:rPr lang="ja-JP" altLang="en-US" dirty="0"/>
              <a:t>ボス</a:t>
            </a:r>
            <a:r>
              <a:rPr lang="en-US" altLang="ja-JP" dirty="0"/>
              <a:t>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5312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エネミー</a:t>
            </a:r>
            <a:r>
              <a:rPr lang="ja-JP" altLang="en-US" dirty="0"/>
              <a:t>発生</a:t>
            </a:r>
            <a:endParaRPr kumimoji="1" lang="ja-JP" altLang="en-US" dirty="0"/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838200" y="1690688"/>
            <a:ext cx="10515600" cy="4950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ja-JP" altLang="en-US" sz="2400" dirty="0" smtClean="0"/>
              <a:t>ミーハー</a:t>
            </a:r>
            <a:endParaRPr lang="en-US" altLang="ja-JP" sz="2400" dirty="0" smtClean="0"/>
          </a:p>
          <a:p>
            <a:pPr>
              <a:lnSpc>
                <a:spcPct val="100000"/>
              </a:lnSpc>
            </a:pPr>
            <a:r>
              <a:rPr lang="en-US" altLang="ja-JP" sz="2400" dirty="0" smtClean="0"/>
              <a:t>1</a:t>
            </a:r>
            <a:r>
              <a:rPr lang="ja-JP" altLang="en-US" sz="2400" dirty="0" smtClean="0"/>
              <a:t>体目：　最初からいる</a:t>
            </a:r>
            <a:endParaRPr lang="en-US" altLang="ja-JP" sz="2400" dirty="0" smtClean="0"/>
          </a:p>
          <a:p>
            <a:pPr>
              <a:lnSpc>
                <a:spcPct val="100000"/>
              </a:lnSpc>
            </a:pPr>
            <a:r>
              <a:rPr lang="en-US" altLang="ja-JP" sz="2400" dirty="0" smtClean="0"/>
              <a:t>2</a:t>
            </a:r>
            <a:r>
              <a:rPr lang="ja-JP" altLang="en-US" sz="2400" dirty="0" smtClean="0"/>
              <a:t>体目以降：　</a:t>
            </a:r>
            <a:r>
              <a:rPr lang="en-US" altLang="ja-JP" sz="2400" dirty="0" smtClean="0"/>
              <a:t>5</a:t>
            </a:r>
            <a:r>
              <a:rPr lang="ja-JP" altLang="en-US" sz="2400" dirty="0" smtClean="0"/>
              <a:t>秒ごとに</a:t>
            </a:r>
            <a:r>
              <a:rPr lang="en-US" altLang="ja-JP" sz="2400" dirty="0" smtClean="0"/>
              <a:t>1</a:t>
            </a:r>
            <a:r>
              <a:rPr lang="ja-JP" altLang="en-US" sz="2400" dirty="0" smtClean="0"/>
              <a:t>体・更生させる毎に</a:t>
            </a:r>
            <a:r>
              <a:rPr lang="en-US" altLang="ja-JP" sz="2400" dirty="0" smtClean="0"/>
              <a:t>1</a:t>
            </a:r>
            <a:r>
              <a:rPr lang="ja-JP" altLang="en-US" sz="2400" dirty="0" smtClean="0"/>
              <a:t>体</a:t>
            </a:r>
            <a:endParaRPr lang="en-US" altLang="ja-JP" sz="2400" dirty="0" smtClean="0"/>
          </a:p>
          <a:p>
            <a:pPr>
              <a:lnSpc>
                <a:spcPct val="100000"/>
              </a:lnSpc>
            </a:pPr>
            <a:r>
              <a:rPr lang="ja-JP" altLang="en-US" sz="2400" dirty="0" smtClean="0"/>
              <a:t>発生の際は光るエフェクトいれる</a:t>
            </a:r>
            <a:endParaRPr lang="en-US" altLang="ja-JP" sz="2400" dirty="0" smtClean="0"/>
          </a:p>
          <a:p>
            <a:pPr>
              <a:lnSpc>
                <a:spcPct val="100000"/>
              </a:lnSpc>
            </a:pPr>
            <a:r>
              <a:rPr lang="ja-JP" altLang="en-US" sz="2400" dirty="0"/>
              <a:t>更生</a:t>
            </a:r>
            <a:r>
              <a:rPr lang="ja-JP" altLang="en-US" sz="2400" dirty="0" smtClean="0"/>
              <a:t>したらキラキラしながらステージ外に走り去る</a:t>
            </a:r>
            <a:endParaRPr lang="en-US" altLang="ja-JP" sz="2400" dirty="0" smtClean="0"/>
          </a:p>
          <a:p>
            <a:pPr>
              <a:lnSpc>
                <a:spcPct val="100000"/>
              </a:lnSpc>
            </a:pPr>
            <a:endParaRPr lang="en-US" altLang="ja-JP" sz="2400" dirty="0"/>
          </a:p>
          <a:p>
            <a:pPr>
              <a:lnSpc>
                <a:spcPct val="100000"/>
              </a:lnSpc>
            </a:pPr>
            <a:r>
              <a:rPr lang="ja-JP" altLang="en-US" sz="2400" dirty="0" smtClean="0"/>
              <a:t>リーダー</a:t>
            </a:r>
            <a:endParaRPr lang="en-US" altLang="ja-JP" sz="2400" dirty="0" smtClean="0"/>
          </a:p>
          <a:p>
            <a:pPr>
              <a:lnSpc>
                <a:spcPct val="100000"/>
              </a:lnSpc>
            </a:pPr>
            <a:r>
              <a:rPr lang="ja-JP" altLang="en-US" sz="2400" dirty="0" smtClean="0"/>
              <a:t>全ミーハー更生で発生</a:t>
            </a:r>
            <a:endParaRPr lang="en-US" altLang="ja-JP" sz="2400" dirty="0" smtClean="0"/>
          </a:p>
          <a:p>
            <a:pPr>
              <a:lnSpc>
                <a:spcPct val="100000"/>
              </a:lnSpc>
            </a:pPr>
            <a:r>
              <a:rPr lang="ja-JP" altLang="en-US" sz="2400" dirty="0" smtClean="0"/>
              <a:t>発生演出入れるかは未定</a:t>
            </a:r>
            <a:endParaRPr lang="en-US" altLang="ja-JP" sz="2400" dirty="0" smtClean="0"/>
          </a:p>
          <a:p>
            <a:pPr>
              <a:lnSpc>
                <a:spcPct val="100000"/>
              </a:lnSpc>
            </a:pPr>
            <a:r>
              <a:rPr lang="ja-JP" altLang="en-US" sz="2400" dirty="0" smtClean="0"/>
              <a:t>更生したらキラキラしながらステージ外に走り去る</a:t>
            </a:r>
            <a:endParaRPr lang="en-US" altLang="ja-JP" sz="2400" dirty="0" smtClean="0"/>
          </a:p>
          <a:p>
            <a:pPr>
              <a:lnSpc>
                <a:spcPct val="100000"/>
              </a:lnSpc>
            </a:pPr>
            <a:endParaRPr lang="en-US" altLang="ja-JP" sz="2400" dirty="0" smtClean="0"/>
          </a:p>
          <a:p>
            <a:pPr>
              <a:lnSpc>
                <a:spcPct val="100000"/>
              </a:lnSpc>
            </a:pPr>
            <a:endParaRPr lang="en-US" altLang="ja-JP" sz="2400" dirty="0"/>
          </a:p>
          <a:p>
            <a:pPr>
              <a:lnSpc>
                <a:spcPct val="100000"/>
              </a:lnSpc>
            </a:pPr>
            <a:r>
              <a:rPr lang="ja-JP" altLang="en-US" sz="2400" dirty="0" smtClean="0"/>
              <a:t>エクストラステージ：　委員長の更生</a:t>
            </a: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2730246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T</a:t>
            </a:r>
            <a:r>
              <a:rPr lang="ja-JP" altLang="en-US" dirty="0" smtClean="0"/>
              <a:t>・</a:t>
            </a:r>
            <a:r>
              <a:rPr lang="en-US" altLang="ja-JP" dirty="0" err="1" smtClean="0"/>
              <a:t>FiP</a:t>
            </a:r>
            <a:r>
              <a:rPr lang="ja-JP" altLang="en-US" dirty="0" smtClean="0"/>
              <a:t>システム</a:t>
            </a:r>
            <a:endParaRPr kumimoji="1" lang="ja-JP" altLang="en-US" dirty="0"/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838200" y="1690688"/>
            <a:ext cx="10515600" cy="4950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ja-JP" sz="2400" dirty="0" smtClean="0"/>
              <a:t>T </a:t>
            </a:r>
            <a:r>
              <a:rPr lang="ja-JP" altLang="en-US" sz="2400" dirty="0" smtClean="0"/>
              <a:t>ゲージ：　</a:t>
            </a:r>
            <a:r>
              <a:rPr lang="en-US" altLang="ja-JP" sz="2400" dirty="0" smtClean="0"/>
              <a:t>BMI </a:t>
            </a:r>
            <a:r>
              <a:rPr lang="ja-JP" altLang="en-US" sz="2400" dirty="0" smtClean="0"/>
              <a:t>（脂肪）を力に更生力（攻撃力）に変換（初期値</a:t>
            </a:r>
            <a:r>
              <a:rPr lang="en-US" altLang="ja-JP" sz="2400" dirty="0" smtClean="0"/>
              <a:t>0</a:t>
            </a:r>
            <a:r>
              <a:rPr lang="ja-JP" altLang="en-US" sz="2400" dirty="0" smtClean="0"/>
              <a:t>）</a:t>
            </a:r>
            <a:endParaRPr lang="en-US" altLang="ja-JP" sz="2400" dirty="0" smtClean="0"/>
          </a:p>
          <a:p>
            <a:pPr>
              <a:lnSpc>
                <a:spcPct val="100000"/>
              </a:lnSpc>
            </a:pPr>
            <a:r>
              <a:rPr lang="en-US" altLang="ja-JP" sz="2400" dirty="0" smtClean="0"/>
              <a:t>T </a:t>
            </a:r>
            <a:r>
              <a:rPr lang="ja-JP" altLang="en-US" sz="2400" dirty="0" smtClean="0"/>
              <a:t>レベル：　更生力を</a:t>
            </a:r>
            <a:r>
              <a:rPr lang="en-US" altLang="ja-JP" sz="2400" dirty="0" smtClean="0"/>
              <a:t>1</a:t>
            </a:r>
            <a:r>
              <a:rPr lang="ja-JP" altLang="en-US" sz="2400" dirty="0" smtClean="0"/>
              <a:t>～</a:t>
            </a:r>
            <a:r>
              <a:rPr lang="en-US" altLang="ja-JP" sz="2400" dirty="0" smtClean="0"/>
              <a:t>3</a:t>
            </a:r>
            <a:r>
              <a:rPr lang="ja-JP" altLang="en-US" sz="2400" dirty="0" smtClean="0"/>
              <a:t>のレベルで表現（</a:t>
            </a:r>
            <a:r>
              <a:rPr lang="en-US" altLang="ja-JP" sz="2400" dirty="0" smtClean="0"/>
              <a:t>BMI 10</a:t>
            </a:r>
            <a:r>
              <a:rPr lang="ja-JP" altLang="en-US" sz="2400" dirty="0" smtClean="0"/>
              <a:t>→レベル</a:t>
            </a:r>
            <a:r>
              <a:rPr lang="en-US" altLang="ja-JP" sz="2400" dirty="0" smtClean="0"/>
              <a:t>1</a:t>
            </a:r>
            <a:r>
              <a:rPr lang="ja-JP" altLang="en-US" sz="2400" dirty="0" smtClean="0"/>
              <a:t>→</a:t>
            </a:r>
            <a:r>
              <a:rPr lang="en-US" altLang="ja-JP" sz="2400" dirty="0" smtClean="0"/>
              <a:t>BMI50</a:t>
            </a:r>
            <a:r>
              <a:rPr lang="ja-JP" altLang="en-US" sz="2400" dirty="0" smtClean="0"/>
              <a:t>消費）</a:t>
            </a:r>
            <a:endParaRPr lang="en-US" altLang="ja-JP" sz="2400" dirty="0" smtClean="0"/>
          </a:p>
          <a:p>
            <a:pPr>
              <a:lnSpc>
                <a:spcPct val="100000"/>
              </a:lnSpc>
            </a:pPr>
            <a:r>
              <a:rPr lang="ja-JP" altLang="en-US" sz="2400" dirty="0" smtClean="0"/>
              <a:t>変換値  ：　</a:t>
            </a:r>
            <a:r>
              <a:rPr lang="en-US" altLang="ja-JP" sz="2400" dirty="0" smtClean="0"/>
              <a:t>BMI </a:t>
            </a:r>
            <a:r>
              <a:rPr lang="ja-JP" altLang="en-US" sz="2400" dirty="0" smtClean="0"/>
              <a:t>を</a:t>
            </a:r>
            <a:r>
              <a:rPr lang="en-US" altLang="ja-JP" sz="2400" dirty="0" smtClean="0"/>
              <a:t>5</a:t>
            </a:r>
            <a:r>
              <a:rPr lang="ja-JP" altLang="en-US" sz="2400" dirty="0" smtClean="0"/>
              <a:t>消費して更生力を</a:t>
            </a:r>
            <a:r>
              <a:rPr lang="en-US" altLang="ja-JP" sz="2400" dirty="0" smtClean="0"/>
              <a:t>1</a:t>
            </a:r>
            <a:r>
              <a:rPr lang="ja-JP" altLang="en-US" sz="2400" dirty="0" smtClean="0"/>
              <a:t>あげる（</a:t>
            </a:r>
            <a:r>
              <a:rPr lang="en-US" altLang="ja-JP" sz="2400" dirty="0" smtClean="0"/>
              <a:t>1</a:t>
            </a:r>
            <a:r>
              <a:rPr lang="ja-JP" altLang="en-US" sz="2400" dirty="0" smtClean="0"/>
              <a:t>秒で</a:t>
            </a:r>
            <a:r>
              <a:rPr lang="en-US" altLang="ja-JP" sz="2400" dirty="0" smtClean="0"/>
              <a:t>50</a:t>
            </a:r>
            <a:r>
              <a:rPr lang="ja-JP" altLang="en-US" sz="2400" dirty="0" smtClean="0"/>
              <a:t>変換）</a:t>
            </a:r>
            <a:endParaRPr lang="en-US" altLang="ja-JP" sz="2400" dirty="0" smtClean="0"/>
          </a:p>
          <a:p>
            <a:pPr>
              <a:lnSpc>
                <a:spcPct val="100000"/>
              </a:lnSpc>
            </a:pPr>
            <a:r>
              <a:rPr lang="ja-JP" altLang="en-US" sz="2400" dirty="0" smtClean="0"/>
              <a:t>変換中  ：　力を溜めるモーションで無防備</a:t>
            </a:r>
            <a:endParaRPr lang="en-US" altLang="ja-JP" sz="2400" dirty="0" smtClean="0"/>
          </a:p>
          <a:p>
            <a:pPr>
              <a:lnSpc>
                <a:spcPct val="100000"/>
              </a:lnSpc>
            </a:pPr>
            <a:r>
              <a:rPr lang="ja-JP" altLang="en-US" sz="2400" dirty="0" smtClean="0"/>
              <a:t>エフェクト：　変換モーション中プレイヤー周囲に波動エフェクト・レベルが上がると激しくなる・レベル</a:t>
            </a:r>
            <a:r>
              <a:rPr lang="en-US" altLang="ja-JP" sz="2400" dirty="0" smtClean="0"/>
              <a:t>Max</a:t>
            </a:r>
            <a:r>
              <a:rPr lang="ja-JP" altLang="en-US" sz="2400" dirty="0" smtClean="0"/>
              <a:t>で解放モーション＋解放エフェクト</a:t>
            </a:r>
            <a:endParaRPr lang="en-US" altLang="ja-JP" sz="2400" dirty="0" smtClean="0"/>
          </a:p>
          <a:p>
            <a:pPr>
              <a:lnSpc>
                <a:spcPct val="100000"/>
              </a:lnSpc>
            </a:pPr>
            <a:r>
              <a:rPr lang="en-US" altLang="ja-JP" sz="2400" dirty="0" smtClean="0"/>
              <a:t>GUI        </a:t>
            </a:r>
            <a:r>
              <a:rPr lang="ja-JP" altLang="en-US" sz="2400" dirty="0" smtClean="0"/>
              <a:t>：　コントローラーとは別に設ける</a:t>
            </a: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3141349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アイテム</a:t>
            </a:r>
            <a:endParaRPr kumimoji="1" lang="ja-JP" altLang="en-US" dirty="0"/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838200" y="1690688"/>
            <a:ext cx="10515600" cy="4950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ja-JP" altLang="en-US" sz="2400" dirty="0" smtClean="0"/>
              <a:t>おむすび：　</a:t>
            </a:r>
            <a:r>
              <a:rPr lang="en-US" altLang="ja-JP" sz="2400" dirty="0" smtClean="0"/>
              <a:t>BMI</a:t>
            </a:r>
            <a:r>
              <a:rPr lang="ja-JP" altLang="en-US" sz="2400" dirty="0" smtClean="0"/>
              <a:t>が</a:t>
            </a:r>
            <a:r>
              <a:rPr lang="en-US" altLang="ja-JP" sz="2400" dirty="0" smtClean="0"/>
              <a:t>5</a:t>
            </a:r>
            <a:r>
              <a:rPr lang="ja-JP" altLang="en-US" sz="2400" dirty="0" smtClean="0"/>
              <a:t>回復する</a:t>
            </a:r>
            <a:endParaRPr lang="en-US" altLang="ja-JP" sz="2400" dirty="0" smtClean="0"/>
          </a:p>
          <a:p>
            <a:pPr>
              <a:lnSpc>
                <a:spcPct val="100000"/>
              </a:lnSpc>
            </a:pPr>
            <a:r>
              <a:rPr lang="ja-JP" altLang="en-US" sz="2400" dirty="0" smtClean="0"/>
              <a:t>コーラ：　</a:t>
            </a:r>
            <a:r>
              <a:rPr lang="en-US" altLang="ja-JP" sz="2400" dirty="0" smtClean="0"/>
              <a:t>BMI</a:t>
            </a:r>
            <a:r>
              <a:rPr lang="ja-JP" altLang="en-US" sz="2400" dirty="0" smtClean="0"/>
              <a:t>が</a:t>
            </a:r>
            <a:r>
              <a:rPr lang="en-US" altLang="ja-JP" sz="2400" dirty="0" smtClean="0"/>
              <a:t>10</a:t>
            </a:r>
            <a:r>
              <a:rPr lang="ja-JP" altLang="en-US" sz="2400" dirty="0" smtClean="0"/>
              <a:t>回復する</a:t>
            </a:r>
            <a:endParaRPr lang="en-US" altLang="ja-JP" sz="2400" dirty="0" smtClean="0"/>
          </a:p>
          <a:p>
            <a:pPr>
              <a:lnSpc>
                <a:spcPct val="100000"/>
              </a:lnSpc>
            </a:pPr>
            <a:r>
              <a:rPr lang="ja-JP" altLang="en-US" sz="2400" dirty="0" smtClean="0"/>
              <a:t>ポテトチップス：　</a:t>
            </a:r>
            <a:r>
              <a:rPr lang="en-US" altLang="ja-JP" sz="2400" dirty="0" smtClean="0"/>
              <a:t>BMI</a:t>
            </a:r>
            <a:r>
              <a:rPr lang="ja-JP" altLang="en-US" sz="2400" dirty="0" smtClean="0"/>
              <a:t>が</a:t>
            </a:r>
            <a:r>
              <a:rPr lang="en-US" altLang="ja-JP" sz="2400" dirty="0" smtClean="0"/>
              <a:t>20</a:t>
            </a:r>
            <a:r>
              <a:rPr lang="ja-JP" altLang="en-US" sz="2400" dirty="0" smtClean="0"/>
              <a:t>回復する</a:t>
            </a:r>
            <a:endParaRPr lang="en-US" altLang="ja-JP" sz="2400" dirty="0" smtClean="0"/>
          </a:p>
          <a:p>
            <a:pPr>
              <a:lnSpc>
                <a:spcPct val="100000"/>
              </a:lnSpc>
            </a:pPr>
            <a:r>
              <a:rPr lang="ja-JP" altLang="en-US" sz="2400" dirty="0"/>
              <a:t>肉</a:t>
            </a:r>
            <a:r>
              <a:rPr lang="ja-JP" altLang="en-US" sz="2400" dirty="0" err="1" smtClean="0"/>
              <a:t>まん</a:t>
            </a:r>
            <a:r>
              <a:rPr lang="ja-JP" altLang="en-US" sz="2400" dirty="0" smtClean="0"/>
              <a:t>：　</a:t>
            </a:r>
            <a:r>
              <a:rPr lang="en-US" altLang="ja-JP" sz="2400" dirty="0" smtClean="0"/>
              <a:t>BMI</a:t>
            </a:r>
            <a:r>
              <a:rPr lang="ja-JP" altLang="en-US" sz="2400" dirty="0" smtClean="0"/>
              <a:t>が</a:t>
            </a:r>
            <a:r>
              <a:rPr lang="en-US" altLang="ja-JP" sz="2400" dirty="0" smtClean="0"/>
              <a:t>30</a:t>
            </a:r>
            <a:r>
              <a:rPr lang="ja-JP" altLang="en-US" sz="2400" dirty="0" smtClean="0"/>
              <a:t>回復する</a:t>
            </a:r>
            <a:endParaRPr lang="en-US" altLang="ja-JP" sz="2400" dirty="0" smtClean="0"/>
          </a:p>
          <a:p>
            <a:pPr>
              <a:lnSpc>
                <a:spcPct val="100000"/>
              </a:lnSpc>
            </a:pPr>
            <a:r>
              <a:rPr lang="ja-JP" altLang="en-US" sz="2400" dirty="0" smtClean="0"/>
              <a:t>ピザ：　</a:t>
            </a:r>
            <a:r>
              <a:rPr lang="en-US" altLang="ja-JP" sz="2400" dirty="0" smtClean="0"/>
              <a:t>BMI</a:t>
            </a:r>
            <a:r>
              <a:rPr lang="ja-JP" altLang="en-US" sz="2400" dirty="0" smtClean="0"/>
              <a:t>が</a:t>
            </a:r>
            <a:r>
              <a:rPr lang="en-US" altLang="ja-JP" sz="2400" dirty="0" smtClean="0"/>
              <a:t>50</a:t>
            </a:r>
            <a:r>
              <a:rPr lang="ja-JP" altLang="en-US" sz="2400" dirty="0" smtClean="0"/>
              <a:t>回復す</a:t>
            </a:r>
            <a:r>
              <a:rPr lang="ja-JP" altLang="en-US" sz="2400" dirty="0"/>
              <a:t>る</a:t>
            </a: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1367083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ゲームオーバー条件</a:t>
            </a:r>
            <a:endParaRPr kumimoji="1" lang="ja-JP" altLang="en-US" dirty="0"/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838200" y="1690688"/>
            <a:ext cx="10515600" cy="4950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ja-JP" sz="2400" dirty="0" smtClean="0"/>
              <a:t>1.BMI</a:t>
            </a:r>
            <a:r>
              <a:rPr lang="ja-JP" altLang="en-US" sz="2400" dirty="0" smtClean="0"/>
              <a:t>が</a:t>
            </a:r>
            <a:r>
              <a:rPr lang="en-US" altLang="ja-JP" sz="2400" dirty="0" smtClean="0"/>
              <a:t>0</a:t>
            </a:r>
            <a:r>
              <a:rPr lang="ja-JP" altLang="en-US" sz="2400" dirty="0" smtClean="0"/>
              <a:t>になる</a:t>
            </a:r>
            <a:endParaRPr lang="en-US" altLang="ja-JP" sz="2400" dirty="0" smtClean="0"/>
          </a:p>
          <a:p>
            <a:pPr>
              <a:lnSpc>
                <a:spcPct val="100000"/>
              </a:lnSpc>
            </a:pPr>
            <a:r>
              <a:rPr lang="ja-JP" altLang="en-US" sz="2400" dirty="0" smtClean="0"/>
              <a:t>→変身が解けて前のめりに倒れる</a:t>
            </a:r>
            <a:endParaRPr lang="en-US" altLang="ja-JP" sz="2400" dirty="0" smtClean="0"/>
          </a:p>
          <a:p>
            <a:pPr>
              <a:lnSpc>
                <a:spcPct val="100000"/>
              </a:lnSpc>
            </a:pPr>
            <a:r>
              <a:rPr lang="en-US" altLang="ja-JP" sz="2400" dirty="0" smtClean="0"/>
              <a:t>2.</a:t>
            </a:r>
            <a:r>
              <a:rPr lang="ja-JP" altLang="en-US" sz="2400" dirty="0" smtClean="0"/>
              <a:t>制限時間が</a:t>
            </a:r>
            <a:r>
              <a:rPr lang="en-US" altLang="ja-JP" sz="2400" dirty="0" smtClean="0"/>
              <a:t>0</a:t>
            </a:r>
            <a:r>
              <a:rPr lang="ja-JP" altLang="en-US" sz="2400" dirty="0" smtClean="0"/>
              <a:t>になる</a:t>
            </a:r>
            <a:endParaRPr lang="en-US" altLang="ja-JP" sz="2400" dirty="0" smtClean="0"/>
          </a:p>
          <a:p>
            <a:pPr>
              <a:lnSpc>
                <a:spcPct val="100000"/>
              </a:lnSpc>
            </a:pPr>
            <a:r>
              <a:rPr lang="ja-JP" altLang="en-US" sz="2400" dirty="0" smtClean="0"/>
              <a:t>→</a:t>
            </a:r>
            <a:r>
              <a:rPr lang="en-US" altLang="ja-JP" sz="2400" dirty="0" smtClean="0"/>
              <a:t>BMI</a:t>
            </a:r>
            <a:r>
              <a:rPr lang="ja-JP" altLang="en-US" sz="2400" dirty="0" smtClean="0"/>
              <a:t>が</a:t>
            </a:r>
            <a:r>
              <a:rPr lang="en-US" altLang="ja-JP" sz="2400" dirty="0" smtClean="0"/>
              <a:t>0</a:t>
            </a:r>
            <a:r>
              <a:rPr lang="ja-JP" altLang="en-US" sz="2400" dirty="0" smtClean="0"/>
              <a:t>になる</a:t>
            </a: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95893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ゲーム画面</a:t>
            </a:r>
            <a:endParaRPr kumimoji="1" lang="ja-JP" altLang="en-US" dirty="0"/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838200" y="1690688"/>
            <a:ext cx="10515600" cy="4950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altLang="ja-JP" sz="2400" dirty="0" smtClean="0"/>
          </a:p>
        </p:txBody>
      </p:sp>
      <p:sp>
        <p:nvSpPr>
          <p:cNvPr id="4" name="フローチャート: 処理 3"/>
          <p:cNvSpPr/>
          <p:nvPr/>
        </p:nvSpPr>
        <p:spPr>
          <a:xfrm>
            <a:off x="4750468" y="878997"/>
            <a:ext cx="3914273" cy="5807243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5097378" y="-479319"/>
            <a:ext cx="3320715" cy="2778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ステージ名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7231978" y="1738815"/>
            <a:ext cx="1652337" cy="2702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残タイム　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：</a:t>
            </a:r>
            <a:r>
              <a:rPr kumimoji="1" lang="en-US" altLang="ja-JP" dirty="0" smtClean="0"/>
              <a:t>00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8253159" y="1072954"/>
            <a:ext cx="352926" cy="2702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ローチャート: 処理 8"/>
          <p:cNvSpPr/>
          <p:nvPr/>
        </p:nvSpPr>
        <p:spPr>
          <a:xfrm>
            <a:off x="4820652" y="5450806"/>
            <a:ext cx="3914273" cy="1174584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ローチャート: 処理 9"/>
          <p:cNvSpPr/>
          <p:nvPr/>
        </p:nvSpPr>
        <p:spPr>
          <a:xfrm>
            <a:off x="4930943" y="5450806"/>
            <a:ext cx="1219200" cy="110690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ローチャート: 処理 10"/>
          <p:cNvSpPr/>
          <p:nvPr/>
        </p:nvSpPr>
        <p:spPr>
          <a:xfrm>
            <a:off x="4977063" y="1650062"/>
            <a:ext cx="368969" cy="38501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</a:t>
            </a:r>
            <a:endParaRPr kumimoji="1" lang="ja-JP" altLang="en-US" dirty="0"/>
          </a:p>
        </p:txBody>
      </p:sp>
      <p:sp>
        <p:nvSpPr>
          <p:cNvPr id="16" name="フローチャート: 処理 15"/>
          <p:cNvSpPr/>
          <p:nvPr/>
        </p:nvSpPr>
        <p:spPr>
          <a:xfrm>
            <a:off x="4957010" y="1249530"/>
            <a:ext cx="609601" cy="401053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BMI</a:t>
            </a:r>
            <a:endParaRPr kumimoji="1" lang="ja-JP" altLang="en-US" dirty="0"/>
          </a:p>
        </p:txBody>
      </p:sp>
      <p:sp>
        <p:nvSpPr>
          <p:cNvPr id="17" name="フローチャート: 処理 16"/>
          <p:cNvSpPr/>
          <p:nvPr/>
        </p:nvSpPr>
        <p:spPr>
          <a:xfrm>
            <a:off x="6378742" y="5683082"/>
            <a:ext cx="2137610" cy="890672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</a:t>
            </a:r>
            <a:r>
              <a:rPr kumimoji="1" lang="ja-JP" altLang="en-US" dirty="0" smtClean="0"/>
              <a:t>・</a:t>
            </a:r>
            <a:r>
              <a:rPr lang="ja-JP" altLang="en-US" dirty="0" smtClean="0"/>
              <a:t>スキル発動！！</a:t>
            </a:r>
            <a:endParaRPr kumimoji="1" lang="ja-JP" altLang="en-US" dirty="0"/>
          </a:p>
        </p:txBody>
      </p:sp>
      <p:sp>
        <p:nvSpPr>
          <p:cNvPr id="18" name="フローチャート: 処理 17"/>
          <p:cNvSpPr/>
          <p:nvPr/>
        </p:nvSpPr>
        <p:spPr>
          <a:xfrm>
            <a:off x="5514474" y="1634020"/>
            <a:ext cx="685800" cy="3850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9" name="フローチャート: 処理 18"/>
          <p:cNvSpPr/>
          <p:nvPr/>
        </p:nvSpPr>
        <p:spPr>
          <a:xfrm>
            <a:off x="6019800" y="1634020"/>
            <a:ext cx="673768" cy="38501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20" name="フローチャート: 処理 19"/>
          <p:cNvSpPr/>
          <p:nvPr/>
        </p:nvSpPr>
        <p:spPr>
          <a:xfrm>
            <a:off x="6693568" y="1632976"/>
            <a:ext cx="641684" cy="370722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21" name="フローチャート: 処理 20"/>
          <p:cNvSpPr/>
          <p:nvPr/>
        </p:nvSpPr>
        <p:spPr>
          <a:xfrm>
            <a:off x="5566610" y="1267327"/>
            <a:ext cx="1748589" cy="367215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200</a:t>
            </a:r>
            <a:endParaRPr kumimoji="1" lang="ja-JP" altLang="en-US" dirty="0"/>
          </a:p>
        </p:txBody>
      </p:sp>
      <p:sp>
        <p:nvSpPr>
          <p:cNvPr id="22" name="円/楕円 21"/>
          <p:cNvSpPr/>
          <p:nvPr/>
        </p:nvSpPr>
        <p:spPr>
          <a:xfrm>
            <a:off x="4918910" y="5466848"/>
            <a:ext cx="1219200" cy="11069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</a:t>
            </a:r>
            <a:r>
              <a:rPr kumimoji="1" lang="ja-JP" altLang="en-US" dirty="0" smtClean="0"/>
              <a:t>・</a:t>
            </a:r>
            <a:r>
              <a:rPr lang="en-US" altLang="ja-JP" dirty="0" err="1" smtClean="0"/>
              <a:t>FiP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5123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スキル（導入未定）</a:t>
            </a:r>
            <a:endParaRPr kumimoji="1" lang="ja-JP" altLang="en-US" dirty="0"/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838200" y="1690688"/>
            <a:ext cx="10515600" cy="4950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ja-JP" sz="2400" dirty="0" smtClean="0"/>
              <a:t>T </a:t>
            </a:r>
            <a:r>
              <a:rPr lang="ja-JP" altLang="en-US" sz="2400" dirty="0" smtClean="0"/>
              <a:t>ゲージ：　</a:t>
            </a:r>
            <a:r>
              <a:rPr lang="en-US" altLang="ja-JP" sz="2400" dirty="0" smtClean="0"/>
              <a:t>BMI </a:t>
            </a:r>
            <a:r>
              <a:rPr lang="ja-JP" altLang="en-US" sz="2400" dirty="0" smtClean="0"/>
              <a:t>（脂肪）を力に更生力（攻撃力）に変換（初期値</a:t>
            </a:r>
            <a:r>
              <a:rPr lang="en-US" altLang="ja-JP" sz="2400" dirty="0" smtClean="0"/>
              <a:t>0</a:t>
            </a:r>
            <a:r>
              <a:rPr lang="ja-JP" altLang="en-US" sz="2400" dirty="0" smtClean="0"/>
              <a:t>）</a:t>
            </a:r>
            <a:endParaRPr lang="en-US" altLang="ja-JP" sz="2400" dirty="0" smtClean="0"/>
          </a:p>
          <a:p>
            <a:pPr>
              <a:lnSpc>
                <a:spcPct val="100000"/>
              </a:lnSpc>
            </a:pPr>
            <a:r>
              <a:rPr lang="en-US" altLang="ja-JP" sz="2400" dirty="0" smtClean="0"/>
              <a:t>T </a:t>
            </a:r>
            <a:r>
              <a:rPr lang="ja-JP" altLang="en-US" sz="2400" dirty="0" smtClean="0"/>
              <a:t>レベル：　更生力を</a:t>
            </a:r>
            <a:r>
              <a:rPr lang="en-US" altLang="ja-JP" sz="2400" dirty="0" smtClean="0"/>
              <a:t>1</a:t>
            </a:r>
            <a:r>
              <a:rPr lang="ja-JP" altLang="en-US" sz="2400" dirty="0" smtClean="0"/>
              <a:t>～</a:t>
            </a:r>
            <a:r>
              <a:rPr lang="en-US" altLang="ja-JP" sz="2400" dirty="0" smtClean="0"/>
              <a:t>3</a:t>
            </a:r>
            <a:r>
              <a:rPr lang="ja-JP" altLang="en-US" sz="2400" dirty="0" smtClean="0"/>
              <a:t>のレベルで表現（</a:t>
            </a:r>
            <a:r>
              <a:rPr lang="en-US" altLang="ja-JP" sz="2400" dirty="0" smtClean="0"/>
              <a:t>BMI 10</a:t>
            </a:r>
            <a:r>
              <a:rPr lang="ja-JP" altLang="en-US" sz="2400" dirty="0" smtClean="0"/>
              <a:t>→レベル</a:t>
            </a:r>
            <a:r>
              <a:rPr lang="en-US" altLang="ja-JP" sz="2400" dirty="0" smtClean="0"/>
              <a:t>1</a:t>
            </a:r>
            <a:r>
              <a:rPr lang="ja-JP" altLang="en-US" sz="2400" dirty="0" smtClean="0"/>
              <a:t>→</a:t>
            </a:r>
            <a:r>
              <a:rPr lang="en-US" altLang="ja-JP" sz="2400" dirty="0" smtClean="0"/>
              <a:t>BMI50</a:t>
            </a:r>
            <a:r>
              <a:rPr lang="ja-JP" altLang="en-US" sz="2400" dirty="0" smtClean="0"/>
              <a:t>消費）</a:t>
            </a:r>
            <a:endParaRPr lang="en-US" altLang="ja-JP" sz="2400" dirty="0" smtClean="0"/>
          </a:p>
          <a:p>
            <a:pPr>
              <a:lnSpc>
                <a:spcPct val="100000"/>
              </a:lnSpc>
            </a:pPr>
            <a:r>
              <a:rPr lang="ja-JP" altLang="en-US" sz="2400" dirty="0" smtClean="0"/>
              <a:t>変換値  ：　</a:t>
            </a:r>
            <a:r>
              <a:rPr lang="en-US" altLang="ja-JP" sz="2400" dirty="0" smtClean="0"/>
              <a:t>BMI </a:t>
            </a:r>
            <a:r>
              <a:rPr lang="ja-JP" altLang="en-US" sz="2400" dirty="0" smtClean="0"/>
              <a:t>を</a:t>
            </a:r>
            <a:r>
              <a:rPr lang="en-US" altLang="ja-JP" sz="2400" dirty="0" smtClean="0"/>
              <a:t>5</a:t>
            </a:r>
            <a:r>
              <a:rPr lang="ja-JP" altLang="en-US" sz="2400" dirty="0" smtClean="0"/>
              <a:t>消費して更生力を</a:t>
            </a:r>
            <a:r>
              <a:rPr lang="en-US" altLang="ja-JP" sz="2400" dirty="0" smtClean="0"/>
              <a:t>1</a:t>
            </a:r>
            <a:r>
              <a:rPr lang="ja-JP" altLang="en-US" sz="2400" dirty="0" smtClean="0"/>
              <a:t>あげる（</a:t>
            </a:r>
            <a:r>
              <a:rPr lang="en-US" altLang="ja-JP" sz="2400" dirty="0" smtClean="0"/>
              <a:t>1</a:t>
            </a:r>
            <a:r>
              <a:rPr lang="ja-JP" altLang="en-US" sz="2400" dirty="0" smtClean="0"/>
              <a:t>秒で</a:t>
            </a:r>
            <a:r>
              <a:rPr lang="en-US" altLang="ja-JP" sz="2400" dirty="0" smtClean="0"/>
              <a:t>50</a:t>
            </a:r>
            <a:r>
              <a:rPr lang="ja-JP" altLang="en-US" sz="2400" dirty="0" smtClean="0"/>
              <a:t>変換）</a:t>
            </a:r>
            <a:endParaRPr lang="en-US" altLang="ja-JP" sz="2400" dirty="0" smtClean="0"/>
          </a:p>
          <a:p>
            <a:pPr>
              <a:lnSpc>
                <a:spcPct val="100000"/>
              </a:lnSpc>
            </a:pPr>
            <a:r>
              <a:rPr lang="ja-JP" altLang="en-US" sz="2400" dirty="0" smtClean="0"/>
              <a:t>変換中  ：　力を溜めるモーションで無防備</a:t>
            </a:r>
            <a:endParaRPr lang="en-US" altLang="ja-JP" sz="2400" dirty="0" smtClean="0"/>
          </a:p>
          <a:p>
            <a:pPr>
              <a:lnSpc>
                <a:spcPct val="100000"/>
              </a:lnSpc>
            </a:pPr>
            <a:r>
              <a:rPr lang="ja-JP" altLang="en-US" sz="2400" dirty="0" smtClean="0"/>
              <a:t>エフェクト：　変換モーション中プレイヤー周囲に波動エフェクト・レベルが上がると激しくなる・レベル</a:t>
            </a:r>
            <a:r>
              <a:rPr lang="en-US" altLang="ja-JP" sz="2400" dirty="0" smtClean="0"/>
              <a:t>Max</a:t>
            </a:r>
            <a:r>
              <a:rPr lang="ja-JP" altLang="en-US" sz="2400" dirty="0" smtClean="0"/>
              <a:t>で解放モーション＋解放エフェクト</a:t>
            </a:r>
            <a:endParaRPr lang="en-US" altLang="ja-JP" sz="2400" dirty="0" smtClean="0"/>
          </a:p>
          <a:p>
            <a:pPr>
              <a:lnSpc>
                <a:spcPct val="100000"/>
              </a:lnSpc>
            </a:pPr>
            <a:r>
              <a:rPr lang="en-US" altLang="ja-JP" sz="2400" dirty="0" smtClean="0"/>
              <a:t>GUI        </a:t>
            </a:r>
            <a:r>
              <a:rPr lang="ja-JP" altLang="en-US" sz="2400" dirty="0" smtClean="0"/>
              <a:t>：　コントローラーとは別に設ける</a:t>
            </a: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3957872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世界設定（エネミー）</a:t>
            </a:r>
            <a:endParaRPr kumimoji="1" lang="ja-JP" altLang="en-US" dirty="0"/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838200" y="1690688"/>
            <a:ext cx="10515600" cy="1902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ja-JP" altLang="en-US" sz="2400" dirty="0" smtClean="0"/>
              <a:t>なぜ</a:t>
            </a:r>
            <a:r>
              <a:rPr lang="en-US" altLang="ja-JP" sz="2400" dirty="0" smtClean="0"/>
              <a:t>1</a:t>
            </a:r>
            <a:r>
              <a:rPr lang="ja-JP" altLang="en-US" sz="2400" dirty="0" smtClean="0"/>
              <a:t>クラスに</a:t>
            </a:r>
            <a:r>
              <a:rPr lang="en-US" altLang="ja-JP" sz="2400" dirty="0" smtClean="0"/>
              <a:t>1</a:t>
            </a:r>
            <a:r>
              <a:rPr lang="ja-JP" altLang="en-US" sz="2400" dirty="0" smtClean="0"/>
              <a:t>人以上いじめっこがいるのか</a:t>
            </a:r>
            <a:endParaRPr lang="en-US" altLang="ja-JP" sz="2400" dirty="0" smtClean="0"/>
          </a:p>
          <a:p>
            <a:pPr>
              <a:lnSpc>
                <a:spcPct val="100000"/>
              </a:lnSpc>
            </a:pPr>
            <a:r>
              <a:rPr lang="ja-JP" altLang="en-US" sz="2400" dirty="0" smtClean="0"/>
              <a:t>→いじめっこ委員会という組織が裏で組織されていてそこのメンバーが各クラスにリーダー（いじめ主犯）という形で派遣されている。いじめられたくない、あるいは人いじめたいけど主犯になれない人がミーハーとしていじめに加わっている。</a:t>
            </a:r>
            <a:endParaRPr lang="en-US" altLang="ja-JP" sz="2400" dirty="0" smtClean="0"/>
          </a:p>
        </p:txBody>
      </p:sp>
      <p:sp>
        <p:nvSpPr>
          <p:cNvPr id="9" name="フローチャート: 処理 8"/>
          <p:cNvSpPr/>
          <p:nvPr/>
        </p:nvSpPr>
        <p:spPr>
          <a:xfrm>
            <a:off x="3449053" y="3386451"/>
            <a:ext cx="4684295" cy="2192212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ローチャート: 処理 3"/>
          <p:cNvSpPr/>
          <p:nvPr/>
        </p:nvSpPr>
        <p:spPr>
          <a:xfrm>
            <a:off x="3826041" y="3574256"/>
            <a:ext cx="3529263" cy="465221"/>
          </a:xfrm>
          <a:prstGeom prst="flowChartProcess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いじめっこ委員会</a:t>
            </a:r>
            <a:endParaRPr kumimoji="1" lang="ja-JP" altLang="en-US" dirty="0"/>
          </a:p>
        </p:txBody>
      </p:sp>
      <p:sp>
        <p:nvSpPr>
          <p:cNvPr id="5" name="フローチャート: 処理 4"/>
          <p:cNvSpPr/>
          <p:nvPr/>
        </p:nvSpPr>
        <p:spPr>
          <a:xfrm>
            <a:off x="4555955" y="4265969"/>
            <a:ext cx="2069431" cy="413962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いじめっこ委員長</a:t>
            </a:r>
            <a:endParaRPr kumimoji="1" lang="ja-JP" altLang="en-US" dirty="0"/>
          </a:p>
        </p:txBody>
      </p:sp>
      <p:sp>
        <p:nvSpPr>
          <p:cNvPr id="7" name="フローチャート: 処理 6"/>
          <p:cNvSpPr/>
          <p:nvPr/>
        </p:nvSpPr>
        <p:spPr>
          <a:xfrm>
            <a:off x="4315322" y="4918995"/>
            <a:ext cx="2550698" cy="413962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いじめっこ委員メンバー</a:t>
            </a:r>
            <a:endParaRPr kumimoji="1" lang="ja-JP" altLang="en-US" dirty="0"/>
          </a:p>
        </p:txBody>
      </p:sp>
      <p:sp>
        <p:nvSpPr>
          <p:cNvPr id="8" name="フローチャート: 処理 7"/>
          <p:cNvSpPr/>
          <p:nvPr/>
        </p:nvSpPr>
        <p:spPr>
          <a:xfrm>
            <a:off x="4315322" y="5817727"/>
            <a:ext cx="2550698" cy="413962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いじめっこミーハー</a:t>
            </a:r>
            <a:endParaRPr kumimoji="1" lang="ja-JP" altLang="en-US" dirty="0"/>
          </a:p>
        </p:txBody>
      </p:sp>
      <p:cxnSp>
        <p:nvCxnSpPr>
          <p:cNvPr id="11" name="直線コネクタ 10"/>
          <p:cNvCxnSpPr>
            <a:stCxn id="5" idx="2"/>
            <a:endCxn id="7" idx="0"/>
          </p:cNvCxnSpPr>
          <p:nvPr/>
        </p:nvCxnSpPr>
        <p:spPr>
          <a:xfrm>
            <a:off x="5590671" y="4679931"/>
            <a:ext cx="0" cy="239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042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世界設定</a:t>
            </a:r>
            <a:r>
              <a:rPr lang="ja-JP" altLang="en-US" dirty="0" smtClean="0"/>
              <a:t>（</a:t>
            </a:r>
            <a:r>
              <a:rPr lang="ja-JP" altLang="en-US" dirty="0"/>
              <a:t>ベルト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838200" y="1690688"/>
            <a:ext cx="10515600" cy="1902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ja-JP" altLang="en-US" sz="2400" dirty="0" smtClean="0"/>
              <a:t>ベルトっぽい形になっている。</a:t>
            </a:r>
            <a:endParaRPr lang="en-US" altLang="ja-JP" sz="2400" dirty="0" smtClean="0"/>
          </a:p>
          <a:p>
            <a:pPr>
              <a:lnSpc>
                <a:spcPct val="100000"/>
              </a:lnSpc>
            </a:pPr>
            <a:r>
              <a:rPr lang="ja-JP" altLang="en-US" sz="2400" dirty="0" smtClean="0"/>
              <a:t>お</a:t>
            </a:r>
            <a:r>
              <a:rPr lang="ja-JP" altLang="en-US" sz="2400" dirty="0"/>
              <a:t>腹</a:t>
            </a:r>
            <a:r>
              <a:rPr lang="ja-JP" altLang="en-US" sz="2400" dirty="0" smtClean="0"/>
              <a:t>にあてると勝手にベルトがまかれる。</a:t>
            </a:r>
            <a:endParaRPr lang="en-US" altLang="ja-JP" sz="2400" dirty="0" smtClean="0"/>
          </a:p>
        </p:txBody>
      </p:sp>
      <p:sp>
        <p:nvSpPr>
          <p:cNvPr id="4" name="フローチャート: 処理 3"/>
          <p:cNvSpPr/>
          <p:nvPr/>
        </p:nvSpPr>
        <p:spPr>
          <a:xfrm>
            <a:off x="3826041" y="3574256"/>
            <a:ext cx="3529263" cy="465221"/>
          </a:xfrm>
          <a:prstGeom prst="flowChartProcess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8246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フロー</a:t>
            </a:r>
            <a:endParaRPr kumimoji="1" lang="ja-JP" altLang="en-US" dirty="0"/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838200" y="1690688"/>
            <a:ext cx="10515600" cy="4950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ja-JP" altLang="en-US" sz="2400" dirty="0" smtClean="0"/>
              <a:t>タイトル</a:t>
            </a:r>
            <a:endParaRPr lang="en-US" altLang="ja-JP" sz="2400" dirty="0" smtClean="0"/>
          </a:p>
          <a:p>
            <a:pPr>
              <a:lnSpc>
                <a:spcPct val="100000"/>
              </a:lnSpc>
            </a:pPr>
            <a:endParaRPr lang="en-US" altLang="ja-JP" sz="2400" dirty="0" smtClean="0"/>
          </a:p>
          <a:p>
            <a:pPr>
              <a:lnSpc>
                <a:spcPct val="100000"/>
              </a:lnSpc>
            </a:pPr>
            <a:r>
              <a:rPr lang="ja-JP" altLang="en-US" sz="2400" dirty="0" smtClean="0"/>
              <a:t>ステージセレクト</a:t>
            </a:r>
            <a:endParaRPr lang="en-US" altLang="ja-JP" sz="2400" dirty="0" smtClean="0"/>
          </a:p>
          <a:p>
            <a:pPr>
              <a:lnSpc>
                <a:spcPct val="100000"/>
              </a:lnSpc>
            </a:pPr>
            <a:endParaRPr lang="en-US" altLang="ja-JP" sz="2400" dirty="0"/>
          </a:p>
          <a:p>
            <a:pPr>
              <a:lnSpc>
                <a:spcPct val="100000"/>
              </a:lnSpc>
            </a:pPr>
            <a:r>
              <a:rPr lang="ja-JP" altLang="en-US" sz="2400" dirty="0" smtClean="0"/>
              <a:t>ステージ開始</a:t>
            </a:r>
            <a:endParaRPr lang="en-US" altLang="ja-JP" sz="2400" dirty="0" smtClean="0"/>
          </a:p>
          <a:p>
            <a:pPr>
              <a:lnSpc>
                <a:spcPct val="100000"/>
              </a:lnSpc>
            </a:pPr>
            <a:endParaRPr lang="en-US" altLang="ja-JP" sz="2400" dirty="0"/>
          </a:p>
          <a:p>
            <a:pPr>
              <a:lnSpc>
                <a:spcPct val="100000"/>
              </a:lnSpc>
            </a:pPr>
            <a:r>
              <a:rPr lang="ja-JP" altLang="en-US" sz="2400" dirty="0" smtClean="0"/>
              <a:t>リザルト</a:t>
            </a:r>
            <a:endParaRPr lang="en-US" altLang="ja-JP" sz="2400" dirty="0" smtClean="0"/>
          </a:p>
          <a:p>
            <a:pPr>
              <a:lnSpc>
                <a:spcPct val="100000"/>
              </a:lnSpc>
            </a:pPr>
            <a:endParaRPr lang="en-US" altLang="ja-JP" sz="2400" dirty="0"/>
          </a:p>
          <a:p>
            <a:pPr>
              <a:lnSpc>
                <a:spcPct val="100000"/>
              </a:lnSpc>
            </a:pPr>
            <a:r>
              <a:rPr lang="ja-JP" altLang="en-US" sz="2400" dirty="0" smtClean="0"/>
              <a:t>ゲームクリア（偽エンディング）</a:t>
            </a:r>
            <a:endParaRPr lang="en-US" altLang="ja-JP" sz="2400" dirty="0" smtClean="0"/>
          </a:p>
          <a:p>
            <a:pPr>
              <a:lnSpc>
                <a:spcPct val="100000"/>
              </a:lnSpc>
            </a:pPr>
            <a:endParaRPr lang="en-US" altLang="ja-JP" sz="2400" dirty="0"/>
          </a:p>
          <a:p>
            <a:pPr>
              <a:lnSpc>
                <a:spcPct val="100000"/>
              </a:lnSpc>
            </a:pPr>
            <a:r>
              <a:rPr lang="ja-JP" altLang="en-US" sz="2400" dirty="0" smtClean="0"/>
              <a:t>エクストラステージ</a:t>
            </a:r>
            <a:endParaRPr lang="en-US" altLang="ja-JP" sz="2400" dirty="0" smtClean="0"/>
          </a:p>
          <a:p>
            <a:pPr>
              <a:lnSpc>
                <a:spcPct val="100000"/>
              </a:lnSpc>
            </a:pPr>
            <a:endParaRPr lang="en-US" altLang="ja-JP" sz="2400" dirty="0"/>
          </a:p>
          <a:p>
            <a:pPr>
              <a:lnSpc>
                <a:spcPct val="100000"/>
              </a:lnSpc>
            </a:pPr>
            <a:r>
              <a:rPr lang="ja-JP" altLang="en-US" sz="2400" dirty="0" smtClean="0"/>
              <a:t>ゲームクリア（真エンディング）</a:t>
            </a:r>
            <a:endParaRPr lang="en-US" altLang="ja-JP" sz="2400" dirty="0" smtClean="0"/>
          </a:p>
          <a:p>
            <a:pPr>
              <a:lnSpc>
                <a:spcPct val="100000"/>
              </a:lnSpc>
            </a:pPr>
            <a:endParaRPr lang="en-US" altLang="ja-JP" sz="2400" dirty="0"/>
          </a:p>
          <a:p>
            <a:pPr>
              <a:lnSpc>
                <a:spcPct val="100000"/>
              </a:lnSpc>
            </a:pPr>
            <a:endParaRPr lang="en-US" altLang="ja-JP" sz="2400" dirty="0" smtClean="0"/>
          </a:p>
        </p:txBody>
      </p:sp>
      <p:sp>
        <p:nvSpPr>
          <p:cNvPr id="4" name="下矢印 3"/>
          <p:cNvSpPr/>
          <p:nvPr/>
        </p:nvSpPr>
        <p:spPr>
          <a:xfrm>
            <a:off x="1219198" y="1876045"/>
            <a:ext cx="192505" cy="2085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下矢印 4"/>
          <p:cNvSpPr/>
          <p:nvPr/>
        </p:nvSpPr>
        <p:spPr>
          <a:xfrm>
            <a:off x="1219198" y="2617155"/>
            <a:ext cx="192505" cy="2085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下矢印 5"/>
          <p:cNvSpPr/>
          <p:nvPr/>
        </p:nvSpPr>
        <p:spPr>
          <a:xfrm>
            <a:off x="1219198" y="3384210"/>
            <a:ext cx="192505" cy="2085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下矢印 6"/>
          <p:cNvSpPr/>
          <p:nvPr/>
        </p:nvSpPr>
        <p:spPr>
          <a:xfrm>
            <a:off x="1219198" y="4099466"/>
            <a:ext cx="192505" cy="2085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下矢印 7"/>
          <p:cNvSpPr/>
          <p:nvPr/>
        </p:nvSpPr>
        <p:spPr>
          <a:xfrm>
            <a:off x="1219198" y="4785738"/>
            <a:ext cx="192505" cy="2085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下矢印 8"/>
          <p:cNvSpPr/>
          <p:nvPr/>
        </p:nvSpPr>
        <p:spPr>
          <a:xfrm>
            <a:off x="1219198" y="5494827"/>
            <a:ext cx="192505" cy="2085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カーブ矢印 10"/>
          <p:cNvSpPr/>
          <p:nvPr/>
        </p:nvSpPr>
        <p:spPr>
          <a:xfrm rot="10800000">
            <a:off x="7642053" y="2016454"/>
            <a:ext cx="705854" cy="179253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右カーブ矢印 11"/>
          <p:cNvSpPr/>
          <p:nvPr/>
        </p:nvSpPr>
        <p:spPr>
          <a:xfrm rot="10800000">
            <a:off x="4776536" y="2973384"/>
            <a:ext cx="705854" cy="87672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5747081" y="3360186"/>
            <a:ext cx="1608221" cy="4488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次のステージ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8599559" y="3407230"/>
            <a:ext cx="1830810" cy="4488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ステージ</a:t>
            </a:r>
            <a:r>
              <a:rPr lang="ja-JP" altLang="en-US" dirty="0" smtClean="0"/>
              <a:t>セレクト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1636295" y="3327020"/>
            <a:ext cx="2695073" cy="2657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クリア</a:t>
            </a:r>
            <a:r>
              <a:rPr kumimoji="1" lang="en-US" altLang="ja-JP" dirty="0" smtClean="0"/>
              <a:t>or </a:t>
            </a:r>
            <a:r>
              <a:rPr kumimoji="1" lang="ja-JP" altLang="en-US" dirty="0" smtClean="0"/>
              <a:t>ゲームオーバー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1636295" y="4067754"/>
            <a:ext cx="2248904" cy="2402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全ステージ</a:t>
            </a:r>
            <a:r>
              <a:rPr lang="ja-JP" altLang="en-US" dirty="0"/>
              <a:t>クリア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1636295" y="4798190"/>
            <a:ext cx="2248904" cy="2402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無条件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26141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プレイヤー体力</a:t>
            </a:r>
            <a:endParaRPr kumimoji="1" lang="ja-JP" altLang="en-US" dirty="0"/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838200" y="1690688"/>
            <a:ext cx="10515600" cy="4950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ja-JP" sz="2400" dirty="0" smtClean="0"/>
              <a:t>BMI = </a:t>
            </a:r>
            <a:r>
              <a:rPr lang="ja-JP" altLang="en-US" sz="2400" dirty="0" smtClean="0"/>
              <a:t>体重</a:t>
            </a:r>
            <a:r>
              <a:rPr lang="en-US" altLang="ja-JP" sz="2400" dirty="0" smtClean="0"/>
              <a:t>kg / </a:t>
            </a:r>
            <a:r>
              <a:rPr lang="ja-JP" altLang="en-US" sz="2400" dirty="0" smtClean="0"/>
              <a:t>身長</a:t>
            </a:r>
            <a:r>
              <a:rPr lang="en-US" altLang="ja-JP" sz="2400" dirty="0" smtClean="0"/>
              <a:t>m * </a:t>
            </a:r>
            <a:r>
              <a:rPr lang="ja-JP" altLang="en-US" sz="2400" dirty="0" smtClean="0"/>
              <a:t>身長</a:t>
            </a:r>
            <a:r>
              <a:rPr lang="en-US" altLang="ja-JP" sz="2400" dirty="0" smtClean="0"/>
              <a:t>m</a:t>
            </a:r>
          </a:p>
          <a:p>
            <a:pPr>
              <a:lnSpc>
                <a:spcPct val="100000"/>
              </a:lnSpc>
            </a:pPr>
            <a:endParaRPr lang="en-US" altLang="ja-JP" sz="2400" dirty="0" smtClean="0"/>
          </a:p>
          <a:p>
            <a:pPr>
              <a:lnSpc>
                <a:spcPct val="100000"/>
              </a:lnSpc>
            </a:pPr>
            <a:r>
              <a:rPr lang="ja-JP" altLang="en-US" sz="2400" dirty="0" smtClean="0"/>
              <a:t>身長 </a:t>
            </a:r>
            <a:r>
              <a:rPr lang="en-US" altLang="ja-JP" sz="2400" dirty="0" smtClean="0"/>
              <a:t>= 1.5m</a:t>
            </a:r>
          </a:p>
          <a:p>
            <a:pPr>
              <a:lnSpc>
                <a:spcPct val="100000"/>
              </a:lnSpc>
            </a:pPr>
            <a:r>
              <a:rPr lang="ja-JP" altLang="en-US" sz="2400" dirty="0" smtClean="0"/>
              <a:t>体重 </a:t>
            </a:r>
            <a:r>
              <a:rPr lang="en-US" altLang="ja-JP" sz="2400" dirty="0" smtClean="0"/>
              <a:t>= 450kg</a:t>
            </a:r>
          </a:p>
          <a:p>
            <a:pPr>
              <a:lnSpc>
                <a:spcPct val="100000"/>
              </a:lnSpc>
            </a:pPr>
            <a:r>
              <a:rPr lang="en-US" altLang="ja-JP" sz="2400" dirty="0" smtClean="0"/>
              <a:t>BMI = 200</a:t>
            </a:r>
          </a:p>
          <a:p>
            <a:pPr>
              <a:lnSpc>
                <a:spcPct val="100000"/>
              </a:lnSpc>
            </a:pPr>
            <a:endParaRPr lang="en-US" altLang="ja-JP" sz="2400" dirty="0" smtClean="0"/>
          </a:p>
          <a:p>
            <a:pPr>
              <a:lnSpc>
                <a:spcPct val="100000"/>
              </a:lnSpc>
            </a:pPr>
            <a:r>
              <a:rPr lang="ja-JP" altLang="en-US" sz="2400" dirty="0" smtClean="0"/>
              <a:t>プレイヤー体力上限は</a:t>
            </a:r>
            <a:r>
              <a:rPr lang="en-US" altLang="ja-JP" sz="2400" dirty="0" smtClean="0"/>
              <a:t>200</a:t>
            </a:r>
          </a:p>
          <a:p>
            <a:pPr>
              <a:lnSpc>
                <a:spcPct val="100000"/>
              </a:lnSpc>
            </a:pPr>
            <a:r>
              <a:rPr lang="en-US" altLang="ja-JP" sz="2400" dirty="0" smtClean="0"/>
              <a:t>BMI</a:t>
            </a:r>
            <a:r>
              <a:rPr lang="ja-JP" altLang="en-US" sz="2400" dirty="0" smtClean="0"/>
              <a:t>が</a:t>
            </a:r>
            <a:r>
              <a:rPr lang="en-US" altLang="ja-JP" sz="2400" dirty="0" smtClean="0"/>
              <a:t>200</a:t>
            </a:r>
            <a:r>
              <a:rPr lang="ja-JP" altLang="en-US" sz="2400" dirty="0" smtClean="0"/>
              <a:t>でグリーンゾーン</a:t>
            </a:r>
            <a:endParaRPr lang="en-US" altLang="ja-JP" sz="2400" dirty="0" smtClean="0"/>
          </a:p>
          <a:p>
            <a:pPr>
              <a:lnSpc>
                <a:spcPct val="100000"/>
              </a:lnSpc>
            </a:pPr>
            <a:r>
              <a:rPr lang="en-US" altLang="ja-JP" sz="2400" dirty="0" smtClean="0"/>
              <a:t>BMI</a:t>
            </a:r>
            <a:r>
              <a:rPr lang="ja-JP" altLang="en-US" sz="2400" dirty="0" smtClean="0"/>
              <a:t>が</a:t>
            </a:r>
            <a:r>
              <a:rPr lang="en-US" altLang="ja-JP" sz="2400" dirty="0" smtClean="0"/>
              <a:t>100</a:t>
            </a:r>
            <a:r>
              <a:rPr lang="ja-JP" altLang="en-US" sz="2400" dirty="0" smtClean="0"/>
              <a:t>以下でイエローゾーン</a:t>
            </a:r>
            <a:endParaRPr lang="en-US" altLang="ja-JP" sz="2400" dirty="0" smtClean="0"/>
          </a:p>
          <a:p>
            <a:pPr>
              <a:lnSpc>
                <a:spcPct val="100000"/>
              </a:lnSpc>
            </a:pPr>
            <a:r>
              <a:rPr lang="en-US" altLang="ja-JP" sz="2400" dirty="0" smtClean="0"/>
              <a:t>BMI</a:t>
            </a:r>
            <a:r>
              <a:rPr lang="ja-JP" altLang="en-US" sz="2400" dirty="0" smtClean="0"/>
              <a:t>が</a:t>
            </a:r>
            <a:r>
              <a:rPr lang="en-US" altLang="ja-JP" sz="2400" dirty="0" smtClean="0"/>
              <a:t>18</a:t>
            </a:r>
            <a:r>
              <a:rPr lang="ja-JP" altLang="en-US" sz="2400" dirty="0" smtClean="0"/>
              <a:t>以下になるとレッドゾーン</a:t>
            </a:r>
            <a:endParaRPr lang="en-US" altLang="ja-JP" sz="2400" dirty="0" smtClean="0"/>
          </a:p>
          <a:p>
            <a:pPr>
              <a:lnSpc>
                <a:spcPct val="100000"/>
              </a:lnSpc>
            </a:pPr>
            <a:endParaRPr lang="en-US" altLang="ja-JP" sz="2400" dirty="0"/>
          </a:p>
          <a:p>
            <a:pPr>
              <a:lnSpc>
                <a:spcPct val="100000"/>
              </a:lnSpc>
            </a:pPr>
            <a:r>
              <a:rPr lang="en-US" altLang="ja-JP" sz="2400" dirty="0" smtClean="0"/>
              <a:t>1</a:t>
            </a:r>
            <a:r>
              <a:rPr lang="ja-JP" altLang="en-US" sz="2400" dirty="0" smtClean="0"/>
              <a:t>秒経過で</a:t>
            </a:r>
            <a:r>
              <a:rPr lang="en-US" altLang="ja-JP" sz="2400" dirty="0"/>
              <a:t>1</a:t>
            </a:r>
            <a:r>
              <a:rPr lang="ja-JP" altLang="en-US" sz="2400" dirty="0" smtClean="0"/>
              <a:t>減る</a:t>
            </a:r>
            <a:endParaRPr lang="en-US" altLang="ja-JP" sz="2400" dirty="0" smtClean="0"/>
          </a:p>
          <a:p>
            <a:pPr>
              <a:lnSpc>
                <a:spcPct val="100000"/>
              </a:lnSpc>
            </a:pPr>
            <a:r>
              <a:rPr lang="ja-JP" altLang="en-US" sz="2400" dirty="0"/>
              <a:t>エネミ</a:t>
            </a:r>
            <a:r>
              <a:rPr lang="ja-JP" altLang="en-US" sz="2400" dirty="0" smtClean="0"/>
              <a:t>ーの</a:t>
            </a:r>
            <a:r>
              <a:rPr lang="ja-JP" altLang="en-US" sz="2400" dirty="0"/>
              <a:t>攻撃</a:t>
            </a:r>
            <a:r>
              <a:rPr lang="ja-JP" altLang="en-US" sz="2400" dirty="0" smtClean="0"/>
              <a:t>で減る</a:t>
            </a:r>
            <a:endParaRPr lang="en-US" altLang="ja-JP" sz="2400" dirty="0"/>
          </a:p>
          <a:p>
            <a:pPr>
              <a:lnSpc>
                <a:spcPct val="100000"/>
              </a:lnSpc>
            </a:pPr>
            <a:endParaRPr lang="en-US" altLang="ja-JP" sz="2400" dirty="0" smtClean="0"/>
          </a:p>
        </p:txBody>
      </p:sp>
      <p:sp>
        <p:nvSpPr>
          <p:cNvPr id="10" name="正方形/長方形 9"/>
          <p:cNvSpPr/>
          <p:nvPr/>
        </p:nvSpPr>
        <p:spPr>
          <a:xfrm>
            <a:off x="6657474" y="4058653"/>
            <a:ext cx="577516" cy="5293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BMI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7265069" y="4058653"/>
            <a:ext cx="2037348" cy="5293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2444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エネミー種類・体力</a:t>
            </a:r>
            <a:endParaRPr kumimoji="1" lang="ja-JP" altLang="en-US" dirty="0"/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838200" y="1690688"/>
            <a:ext cx="10515600" cy="4950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ja-JP" altLang="en-US" sz="2400" dirty="0" smtClean="0"/>
              <a:t>エネミーは体力が</a:t>
            </a:r>
            <a:r>
              <a:rPr lang="en-US" altLang="ja-JP" sz="2400" dirty="0" smtClean="0"/>
              <a:t>0</a:t>
            </a:r>
            <a:r>
              <a:rPr lang="ja-JP" altLang="en-US" sz="2400" dirty="0" smtClean="0"/>
              <a:t>になると更生する。（倒すとかではない）</a:t>
            </a:r>
            <a:endParaRPr lang="en-US" altLang="ja-JP" sz="2400" dirty="0" smtClean="0"/>
          </a:p>
          <a:p>
            <a:pPr>
              <a:lnSpc>
                <a:spcPct val="100000"/>
              </a:lnSpc>
            </a:pPr>
            <a:endParaRPr lang="en-US" altLang="ja-JP" sz="2400" dirty="0"/>
          </a:p>
          <a:p>
            <a:pPr>
              <a:lnSpc>
                <a:spcPct val="100000"/>
              </a:lnSpc>
            </a:pPr>
            <a:r>
              <a:rPr lang="ja-JP" altLang="en-US" sz="2400" dirty="0" smtClean="0"/>
              <a:t>ミーハー（雑魚）：　いじめっこ（とりまき）</a:t>
            </a:r>
            <a:endParaRPr lang="en-US" altLang="ja-JP" sz="2400" dirty="0" smtClean="0"/>
          </a:p>
          <a:p>
            <a:pPr>
              <a:lnSpc>
                <a:spcPct val="100000"/>
              </a:lnSpc>
            </a:pPr>
            <a:r>
              <a:rPr lang="en-US" altLang="ja-JP" sz="2400" dirty="0" smtClean="0"/>
              <a:t>2</a:t>
            </a:r>
            <a:r>
              <a:rPr lang="en-US" altLang="ja-JP" sz="2400" dirty="0"/>
              <a:t>5</a:t>
            </a:r>
            <a:endParaRPr lang="en-US" altLang="ja-JP" sz="2400" dirty="0" smtClean="0"/>
          </a:p>
          <a:p>
            <a:pPr>
              <a:lnSpc>
                <a:spcPct val="100000"/>
              </a:lnSpc>
            </a:pPr>
            <a:endParaRPr lang="en-US" altLang="ja-JP" sz="2400" dirty="0"/>
          </a:p>
          <a:p>
            <a:pPr>
              <a:lnSpc>
                <a:spcPct val="100000"/>
              </a:lnSpc>
            </a:pPr>
            <a:r>
              <a:rPr lang="ja-JP" altLang="en-US" sz="2400" dirty="0" smtClean="0"/>
              <a:t>リーダー（ステージボス）：　いじめっこ（ボス）</a:t>
            </a:r>
            <a:endParaRPr lang="en-US" altLang="ja-JP" sz="2400" dirty="0" smtClean="0"/>
          </a:p>
          <a:p>
            <a:pPr>
              <a:lnSpc>
                <a:spcPct val="100000"/>
              </a:lnSpc>
            </a:pPr>
            <a:r>
              <a:rPr lang="en-US" altLang="ja-JP" sz="2400" dirty="0" smtClean="0"/>
              <a:t>100</a:t>
            </a:r>
          </a:p>
          <a:p>
            <a:pPr>
              <a:lnSpc>
                <a:spcPct val="100000"/>
              </a:lnSpc>
            </a:pPr>
            <a:endParaRPr lang="en-US" altLang="ja-JP" sz="2400" dirty="0"/>
          </a:p>
          <a:p>
            <a:pPr>
              <a:lnSpc>
                <a:spcPct val="100000"/>
              </a:lnSpc>
            </a:pPr>
            <a:r>
              <a:rPr lang="ja-JP" altLang="en-US" sz="2400" dirty="0" smtClean="0"/>
              <a:t>委員長（ラスボス）：　いじめっこ（黒幕）</a:t>
            </a:r>
            <a:endParaRPr lang="en-US" altLang="ja-JP" sz="2400" dirty="0" smtClean="0"/>
          </a:p>
          <a:p>
            <a:pPr>
              <a:lnSpc>
                <a:spcPct val="100000"/>
              </a:lnSpc>
            </a:pPr>
            <a:r>
              <a:rPr lang="en-US" altLang="ja-JP" sz="2400" dirty="0" smtClean="0"/>
              <a:t>1000</a:t>
            </a:r>
            <a:r>
              <a:rPr lang="en-US" altLang="ja-JP" sz="2400" dirty="0"/>
              <a:t>0</a:t>
            </a:r>
          </a:p>
          <a:p>
            <a:pPr>
              <a:lnSpc>
                <a:spcPct val="100000"/>
              </a:lnSpc>
            </a:pP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2408991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プレイヤー更生力（攻撃力）</a:t>
            </a:r>
            <a:endParaRPr kumimoji="1" lang="ja-JP" altLang="en-US" dirty="0"/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838200" y="1690688"/>
            <a:ext cx="10515600" cy="4950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ja-JP" altLang="en-US" sz="2400" dirty="0" smtClean="0"/>
              <a:t>攻撃パターン：　ジャブ→ジャブ→ストレート</a:t>
            </a:r>
            <a:endParaRPr lang="en-US" altLang="ja-JP" sz="2400" dirty="0" smtClean="0"/>
          </a:p>
          <a:p>
            <a:pPr>
              <a:lnSpc>
                <a:spcPct val="100000"/>
              </a:lnSpc>
            </a:pPr>
            <a:r>
              <a:rPr lang="ja-JP" altLang="en-US" sz="2400" dirty="0" smtClean="0"/>
              <a:t>攻撃レベル</a:t>
            </a:r>
            <a:r>
              <a:rPr lang="en-US" altLang="ja-JP" sz="2400" dirty="0" smtClean="0"/>
              <a:t>1</a:t>
            </a:r>
            <a:r>
              <a:rPr lang="ja-JP" altLang="en-US" sz="2400" dirty="0" smtClean="0"/>
              <a:t>：　</a:t>
            </a:r>
            <a:r>
              <a:rPr lang="en-US" altLang="ja-JP" sz="2400" dirty="0" smtClean="0"/>
              <a:t>1</a:t>
            </a:r>
            <a:r>
              <a:rPr lang="ja-JP" altLang="en-US" sz="2400" dirty="0" smtClean="0"/>
              <a:t>→</a:t>
            </a:r>
            <a:r>
              <a:rPr lang="en-US" altLang="ja-JP" sz="2400" dirty="0" smtClean="0"/>
              <a:t>1</a:t>
            </a:r>
            <a:r>
              <a:rPr lang="ja-JP" altLang="en-US" sz="2400" dirty="0" smtClean="0"/>
              <a:t>→</a:t>
            </a:r>
            <a:r>
              <a:rPr lang="en-US" altLang="ja-JP" sz="2400" dirty="0" smtClean="0"/>
              <a:t>3</a:t>
            </a:r>
            <a:r>
              <a:rPr lang="ja-JP" altLang="en-US" sz="2400" dirty="0" smtClean="0"/>
              <a:t>　（合計：</a:t>
            </a:r>
            <a:r>
              <a:rPr lang="en-US" altLang="ja-JP" sz="2400" dirty="0" smtClean="0"/>
              <a:t>5</a:t>
            </a:r>
            <a:r>
              <a:rPr lang="ja-JP" altLang="en-US" sz="2400" dirty="0" smtClean="0"/>
              <a:t>）</a:t>
            </a:r>
            <a:endParaRPr lang="en-US" altLang="ja-JP" sz="2400" dirty="0" smtClean="0"/>
          </a:p>
          <a:p>
            <a:pPr>
              <a:lnSpc>
                <a:spcPct val="100000"/>
              </a:lnSpc>
            </a:pPr>
            <a:r>
              <a:rPr lang="ja-JP" altLang="en-US" sz="2400" dirty="0" smtClean="0"/>
              <a:t>攻撃レベル</a:t>
            </a:r>
            <a:r>
              <a:rPr lang="en-US" altLang="ja-JP" sz="2400" dirty="0" smtClean="0"/>
              <a:t>2</a:t>
            </a:r>
            <a:r>
              <a:rPr lang="ja-JP" altLang="en-US" sz="2400" dirty="0" smtClean="0"/>
              <a:t>：　</a:t>
            </a:r>
            <a:r>
              <a:rPr lang="en-US" altLang="ja-JP" sz="2400" dirty="0" smtClean="0"/>
              <a:t>2</a:t>
            </a:r>
            <a:r>
              <a:rPr lang="ja-JP" altLang="en-US" sz="2400" dirty="0" smtClean="0"/>
              <a:t>→</a:t>
            </a:r>
            <a:r>
              <a:rPr lang="en-US" altLang="ja-JP" sz="2400" dirty="0" smtClean="0"/>
              <a:t>2</a:t>
            </a:r>
            <a:r>
              <a:rPr lang="ja-JP" altLang="en-US" sz="2400" dirty="0" smtClean="0"/>
              <a:t>→</a:t>
            </a:r>
            <a:r>
              <a:rPr lang="en-US" altLang="ja-JP" sz="2400" dirty="0" smtClean="0"/>
              <a:t>6</a:t>
            </a:r>
            <a:r>
              <a:rPr lang="ja-JP" altLang="en-US" sz="2400" dirty="0" smtClean="0"/>
              <a:t>　（合計：</a:t>
            </a:r>
            <a:r>
              <a:rPr lang="en-US" altLang="ja-JP" sz="2400" dirty="0" smtClean="0"/>
              <a:t>10</a:t>
            </a:r>
            <a:r>
              <a:rPr lang="ja-JP" altLang="en-US" sz="2400" dirty="0" smtClean="0"/>
              <a:t>）</a:t>
            </a:r>
            <a:endParaRPr lang="en-US" altLang="ja-JP" sz="2400" dirty="0" smtClean="0"/>
          </a:p>
          <a:p>
            <a:pPr>
              <a:lnSpc>
                <a:spcPct val="100000"/>
              </a:lnSpc>
            </a:pPr>
            <a:r>
              <a:rPr lang="ja-JP" altLang="en-US" sz="2400" dirty="0" smtClean="0"/>
              <a:t>攻撃レベル</a:t>
            </a:r>
            <a:r>
              <a:rPr lang="en-US" altLang="ja-JP" sz="2400" dirty="0" smtClean="0"/>
              <a:t>3</a:t>
            </a:r>
            <a:r>
              <a:rPr lang="ja-JP" altLang="en-US" sz="2400" dirty="0" smtClean="0"/>
              <a:t>：　</a:t>
            </a:r>
            <a:r>
              <a:rPr lang="en-US" altLang="ja-JP" sz="2400" dirty="0" smtClean="0"/>
              <a:t>5</a:t>
            </a:r>
            <a:r>
              <a:rPr lang="ja-JP" altLang="en-US" sz="2400" dirty="0" smtClean="0"/>
              <a:t>→</a:t>
            </a:r>
            <a:r>
              <a:rPr lang="en-US" altLang="ja-JP" sz="2400" dirty="0" smtClean="0"/>
              <a:t>5</a:t>
            </a:r>
            <a:r>
              <a:rPr lang="ja-JP" altLang="en-US" sz="2400" dirty="0" smtClean="0"/>
              <a:t>→</a:t>
            </a:r>
            <a:r>
              <a:rPr lang="en-US" altLang="ja-JP" sz="2400" dirty="0" smtClean="0"/>
              <a:t>10 </a:t>
            </a:r>
            <a:r>
              <a:rPr lang="ja-JP" altLang="en-US" sz="2400" dirty="0" smtClean="0"/>
              <a:t>（合計：</a:t>
            </a:r>
            <a:r>
              <a:rPr lang="en-US" altLang="ja-JP" sz="2400" dirty="0" smtClean="0"/>
              <a:t>20</a:t>
            </a:r>
            <a:r>
              <a:rPr lang="ja-JP" altLang="en-US" sz="2400" dirty="0" smtClean="0"/>
              <a:t>）</a:t>
            </a:r>
            <a:endParaRPr lang="en-US" altLang="ja-JP" sz="2400" dirty="0"/>
          </a:p>
          <a:p>
            <a:pPr>
              <a:lnSpc>
                <a:spcPct val="100000"/>
              </a:lnSpc>
            </a:pP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2459265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プレイヤー攻撃力</a:t>
            </a:r>
            <a:endParaRPr kumimoji="1" lang="ja-JP" altLang="en-US" dirty="0"/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838200" y="1690688"/>
            <a:ext cx="10515600" cy="4950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ja-JP" altLang="en-US" sz="2400" dirty="0" smtClean="0"/>
              <a:t>攻撃パターン：　ジャブ→ジャブ→ストレート</a:t>
            </a:r>
            <a:endParaRPr lang="en-US" altLang="ja-JP" sz="2400" dirty="0" smtClean="0"/>
          </a:p>
          <a:p>
            <a:pPr>
              <a:lnSpc>
                <a:spcPct val="100000"/>
              </a:lnSpc>
            </a:pPr>
            <a:r>
              <a:rPr lang="ja-JP" altLang="en-US" sz="2400" dirty="0" smtClean="0"/>
              <a:t>攻撃レベル</a:t>
            </a:r>
            <a:r>
              <a:rPr lang="en-US" altLang="ja-JP" sz="2400" dirty="0" smtClean="0"/>
              <a:t>1</a:t>
            </a:r>
            <a:r>
              <a:rPr lang="ja-JP" altLang="en-US" sz="2400" dirty="0" smtClean="0"/>
              <a:t>：　</a:t>
            </a:r>
            <a:r>
              <a:rPr lang="en-US" altLang="ja-JP" sz="2400" dirty="0" smtClean="0"/>
              <a:t>1</a:t>
            </a:r>
            <a:r>
              <a:rPr lang="ja-JP" altLang="en-US" sz="2400" dirty="0" smtClean="0"/>
              <a:t>→</a:t>
            </a:r>
            <a:r>
              <a:rPr lang="en-US" altLang="ja-JP" sz="2400" dirty="0" smtClean="0"/>
              <a:t>1</a:t>
            </a:r>
            <a:r>
              <a:rPr lang="ja-JP" altLang="en-US" sz="2400" dirty="0" smtClean="0"/>
              <a:t>→</a:t>
            </a:r>
            <a:r>
              <a:rPr lang="en-US" altLang="ja-JP" sz="2400" dirty="0" smtClean="0"/>
              <a:t>3</a:t>
            </a:r>
            <a:r>
              <a:rPr lang="ja-JP" altLang="en-US" sz="2400" dirty="0" smtClean="0"/>
              <a:t>　（合計：</a:t>
            </a:r>
            <a:r>
              <a:rPr lang="en-US" altLang="ja-JP" sz="2400" dirty="0" smtClean="0"/>
              <a:t>5</a:t>
            </a:r>
            <a:r>
              <a:rPr lang="ja-JP" altLang="en-US" sz="2400" dirty="0" smtClean="0"/>
              <a:t>）</a:t>
            </a:r>
            <a:endParaRPr lang="en-US" altLang="ja-JP" sz="2400" dirty="0" smtClean="0"/>
          </a:p>
          <a:p>
            <a:pPr>
              <a:lnSpc>
                <a:spcPct val="100000"/>
              </a:lnSpc>
            </a:pPr>
            <a:r>
              <a:rPr lang="ja-JP" altLang="en-US" sz="2400" dirty="0" smtClean="0"/>
              <a:t>攻撃レベル</a:t>
            </a:r>
            <a:r>
              <a:rPr lang="en-US" altLang="ja-JP" sz="2400" dirty="0" smtClean="0"/>
              <a:t>2</a:t>
            </a:r>
            <a:r>
              <a:rPr lang="ja-JP" altLang="en-US" sz="2400" dirty="0" smtClean="0"/>
              <a:t>：　</a:t>
            </a:r>
            <a:r>
              <a:rPr lang="en-US" altLang="ja-JP" sz="2400" dirty="0" smtClean="0"/>
              <a:t>2</a:t>
            </a:r>
            <a:r>
              <a:rPr lang="ja-JP" altLang="en-US" sz="2400" dirty="0" smtClean="0"/>
              <a:t>→</a:t>
            </a:r>
            <a:r>
              <a:rPr lang="en-US" altLang="ja-JP" sz="2400" dirty="0" smtClean="0"/>
              <a:t>2</a:t>
            </a:r>
            <a:r>
              <a:rPr lang="ja-JP" altLang="en-US" sz="2400" dirty="0" smtClean="0"/>
              <a:t>→</a:t>
            </a:r>
            <a:r>
              <a:rPr lang="en-US" altLang="ja-JP" sz="2400" dirty="0" smtClean="0"/>
              <a:t>6</a:t>
            </a:r>
            <a:r>
              <a:rPr lang="ja-JP" altLang="en-US" sz="2400" dirty="0" smtClean="0"/>
              <a:t>　（合計：</a:t>
            </a:r>
            <a:r>
              <a:rPr lang="en-US" altLang="ja-JP" sz="2400" dirty="0" smtClean="0"/>
              <a:t>10</a:t>
            </a:r>
            <a:r>
              <a:rPr lang="ja-JP" altLang="en-US" sz="2400" dirty="0" smtClean="0"/>
              <a:t>）</a:t>
            </a:r>
            <a:endParaRPr lang="en-US" altLang="ja-JP" sz="2400" dirty="0" smtClean="0"/>
          </a:p>
          <a:p>
            <a:pPr>
              <a:lnSpc>
                <a:spcPct val="100000"/>
              </a:lnSpc>
            </a:pPr>
            <a:r>
              <a:rPr lang="ja-JP" altLang="en-US" sz="2400" dirty="0" smtClean="0"/>
              <a:t>攻撃レベル</a:t>
            </a:r>
            <a:r>
              <a:rPr lang="en-US" altLang="ja-JP" sz="2400" dirty="0" smtClean="0"/>
              <a:t>3</a:t>
            </a:r>
            <a:r>
              <a:rPr lang="ja-JP" altLang="en-US" sz="2400" dirty="0" smtClean="0"/>
              <a:t>：　</a:t>
            </a:r>
            <a:r>
              <a:rPr lang="en-US" altLang="ja-JP" sz="2400" dirty="0" smtClean="0"/>
              <a:t>5</a:t>
            </a:r>
            <a:r>
              <a:rPr lang="ja-JP" altLang="en-US" sz="2400" dirty="0" smtClean="0"/>
              <a:t>→</a:t>
            </a:r>
            <a:r>
              <a:rPr lang="en-US" altLang="ja-JP" sz="2400" dirty="0" smtClean="0"/>
              <a:t>5</a:t>
            </a:r>
            <a:r>
              <a:rPr lang="ja-JP" altLang="en-US" sz="2400" dirty="0" smtClean="0"/>
              <a:t>→</a:t>
            </a:r>
            <a:r>
              <a:rPr lang="en-US" altLang="ja-JP" sz="2400" dirty="0" smtClean="0"/>
              <a:t>10 </a:t>
            </a:r>
            <a:r>
              <a:rPr lang="ja-JP" altLang="en-US" sz="2400" dirty="0" smtClean="0"/>
              <a:t>（合計：</a:t>
            </a:r>
            <a:r>
              <a:rPr lang="en-US" altLang="ja-JP" sz="2400" dirty="0" smtClean="0"/>
              <a:t>20</a:t>
            </a:r>
            <a:r>
              <a:rPr lang="ja-JP" altLang="en-US" sz="2400" dirty="0" smtClean="0"/>
              <a:t>）</a:t>
            </a:r>
            <a:endParaRPr lang="en-US" altLang="ja-JP" sz="2400" dirty="0"/>
          </a:p>
          <a:p>
            <a:pPr>
              <a:lnSpc>
                <a:spcPct val="100000"/>
              </a:lnSpc>
            </a:pP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3443302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エネミー攻撃パターン・攻撃力</a:t>
            </a:r>
            <a:endParaRPr kumimoji="1" lang="ja-JP" altLang="en-US" dirty="0"/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838200" y="1690688"/>
            <a:ext cx="10515600" cy="4950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ja-JP" altLang="en-US" sz="2400" dirty="0" smtClean="0"/>
              <a:t>ミーハー</a:t>
            </a:r>
            <a:endParaRPr lang="en-US" altLang="ja-JP" sz="2400" dirty="0" smtClean="0"/>
          </a:p>
          <a:p>
            <a:pPr>
              <a:lnSpc>
                <a:spcPct val="100000"/>
              </a:lnSpc>
            </a:pPr>
            <a:r>
              <a:rPr lang="ja-JP" altLang="en-US" sz="2400" dirty="0" smtClean="0"/>
              <a:t>攻撃パターン：　チョッピングライト（</a:t>
            </a:r>
            <a:r>
              <a:rPr lang="en-US" altLang="ja-JP" sz="2400" dirty="0" smtClean="0"/>
              <a:t>5</a:t>
            </a:r>
            <a:r>
              <a:rPr lang="ja-JP" altLang="en-US" sz="2400" dirty="0" smtClean="0"/>
              <a:t>）</a:t>
            </a:r>
            <a:endParaRPr lang="en-US" altLang="ja-JP" sz="2400" dirty="0" smtClean="0"/>
          </a:p>
          <a:p>
            <a:pPr>
              <a:lnSpc>
                <a:spcPct val="100000"/>
              </a:lnSpc>
            </a:pPr>
            <a:endParaRPr lang="en-US" altLang="ja-JP" sz="2400" dirty="0"/>
          </a:p>
          <a:p>
            <a:pPr>
              <a:lnSpc>
                <a:spcPct val="100000"/>
              </a:lnSpc>
            </a:pPr>
            <a:r>
              <a:rPr lang="ja-JP" altLang="en-US" sz="2400" dirty="0" smtClean="0"/>
              <a:t>リーダー</a:t>
            </a:r>
            <a:endParaRPr lang="en-US" altLang="ja-JP" sz="2400" dirty="0" smtClean="0"/>
          </a:p>
          <a:p>
            <a:pPr>
              <a:lnSpc>
                <a:spcPct val="100000"/>
              </a:lnSpc>
            </a:pPr>
            <a:r>
              <a:rPr lang="ja-JP" altLang="en-US" sz="2400" dirty="0" smtClean="0"/>
              <a:t>攻撃パターン</a:t>
            </a:r>
            <a:r>
              <a:rPr lang="en-US" altLang="ja-JP" sz="2400" dirty="0" smtClean="0"/>
              <a:t>1</a:t>
            </a:r>
            <a:r>
              <a:rPr lang="ja-JP" altLang="en-US" sz="2400" dirty="0" smtClean="0"/>
              <a:t>：　チョッピングライト（</a:t>
            </a:r>
            <a:r>
              <a:rPr lang="en-US" altLang="ja-JP" sz="2400" dirty="0" smtClean="0"/>
              <a:t>10</a:t>
            </a:r>
            <a:r>
              <a:rPr lang="ja-JP" altLang="en-US" sz="2400" dirty="0" smtClean="0"/>
              <a:t>）</a:t>
            </a:r>
            <a:endParaRPr lang="en-US" altLang="ja-JP" sz="2400" dirty="0" smtClean="0"/>
          </a:p>
          <a:p>
            <a:pPr>
              <a:lnSpc>
                <a:spcPct val="100000"/>
              </a:lnSpc>
            </a:pPr>
            <a:r>
              <a:rPr lang="ja-JP" altLang="en-US" sz="2400" dirty="0" smtClean="0"/>
              <a:t>攻撃パターン</a:t>
            </a:r>
            <a:r>
              <a:rPr lang="en-US" altLang="ja-JP" sz="2400" dirty="0" smtClean="0"/>
              <a:t>2</a:t>
            </a:r>
            <a:r>
              <a:rPr lang="ja-JP" altLang="en-US" sz="2400" dirty="0" smtClean="0"/>
              <a:t>：　ショルダータックル（</a:t>
            </a:r>
            <a:r>
              <a:rPr lang="en-US" altLang="ja-JP" sz="2400" dirty="0" smtClean="0"/>
              <a:t>20</a:t>
            </a:r>
            <a:r>
              <a:rPr lang="ja-JP" altLang="en-US" sz="2400" dirty="0" smtClean="0"/>
              <a:t>）</a:t>
            </a:r>
            <a:endParaRPr lang="en-US" altLang="ja-JP" sz="2400" dirty="0" smtClean="0"/>
          </a:p>
          <a:p>
            <a:pPr>
              <a:lnSpc>
                <a:spcPct val="100000"/>
              </a:lnSpc>
            </a:pPr>
            <a:endParaRPr lang="en-US" altLang="ja-JP" sz="2400" dirty="0"/>
          </a:p>
          <a:p>
            <a:pPr>
              <a:lnSpc>
                <a:spcPct val="100000"/>
              </a:lnSpc>
            </a:pPr>
            <a:r>
              <a:rPr lang="ja-JP" altLang="en-US" sz="2400" dirty="0" smtClean="0"/>
              <a:t>委員長</a:t>
            </a:r>
            <a:endParaRPr lang="en-US" altLang="ja-JP" sz="2400" dirty="0" smtClean="0"/>
          </a:p>
          <a:p>
            <a:pPr>
              <a:lnSpc>
                <a:spcPct val="100000"/>
              </a:lnSpc>
            </a:pPr>
            <a:r>
              <a:rPr lang="ja-JP" altLang="en-US" sz="2400" dirty="0" smtClean="0"/>
              <a:t>攻撃パターン</a:t>
            </a:r>
            <a:r>
              <a:rPr lang="en-US" altLang="ja-JP" sz="2400" dirty="0" smtClean="0"/>
              <a:t>1</a:t>
            </a:r>
            <a:r>
              <a:rPr lang="ja-JP" altLang="en-US" sz="2400" dirty="0" smtClean="0"/>
              <a:t>：　チョッピングライト（</a:t>
            </a:r>
            <a:r>
              <a:rPr lang="en-US" altLang="ja-JP" sz="2400" dirty="0" smtClean="0"/>
              <a:t>20</a:t>
            </a:r>
            <a:r>
              <a:rPr lang="ja-JP" altLang="en-US" sz="2400" dirty="0" smtClean="0"/>
              <a:t>）</a:t>
            </a:r>
            <a:endParaRPr lang="en-US" altLang="ja-JP" sz="2400" dirty="0" smtClean="0"/>
          </a:p>
          <a:p>
            <a:pPr>
              <a:lnSpc>
                <a:spcPct val="100000"/>
              </a:lnSpc>
            </a:pPr>
            <a:r>
              <a:rPr lang="ja-JP" altLang="en-US" sz="2400" dirty="0" smtClean="0"/>
              <a:t>攻撃パターン</a:t>
            </a:r>
            <a:r>
              <a:rPr lang="en-US" altLang="ja-JP" sz="2400" dirty="0" smtClean="0"/>
              <a:t>2</a:t>
            </a:r>
            <a:r>
              <a:rPr lang="ja-JP" altLang="en-US" sz="2400" dirty="0" smtClean="0"/>
              <a:t>：　ショルダータックル（</a:t>
            </a:r>
            <a:r>
              <a:rPr lang="en-US" altLang="ja-JP" sz="2400" dirty="0" smtClean="0"/>
              <a:t>40</a:t>
            </a:r>
            <a:r>
              <a:rPr lang="ja-JP" altLang="en-US" sz="2400" dirty="0" smtClean="0"/>
              <a:t>）</a:t>
            </a:r>
            <a:endParaRPr lang="en-US" altLang="ja-JP" sz="2400" dirty="0" smtClean="0"/>
          </a:p>
          <a:p>
            <a:pPr>
              <a:lnSpc>
                <a:spcPct val="100000"/>
              </a:lnSpc>
            </a:pPr>
            <a:r>
              <a:rPr lang="ja-JP" altLang="en-US" sz="2400" dirty="0" smtClean="0"/>
              <a:t>攻撃パターン</a:t>
            </a:r>
            <a:r>
              <a:rPr lang="en-US" altLang="ja-JP" sz="2400" dirty="0" smtClean="0"/>
              <a:t>3</a:t>
            </a:r>
            <a:r>
              <a:rPr lang="ja-JP" altLang="en-US" sz="2400" dirty="0" smtClean="0"/>
              <a:t>：　グランドスラップ（</a:t>
            </a:r>
            <a:r>
              <a:rPr lang="en-US" altLang="ja-JP" sz="2400" dirty="0" smtClean="0"/>
              <a:t>50</a:t>
            </a:r>
            <a:r>
              <a:rPr lang="ja-JP" altLang="en-US" sz="2400" dirty="0" smtClean="0"/>
              <a:t>）</a:t>
            </a:r>
            <a:endParaRPr lang="en-US" altLang="ja-JP" sz="2400" dirty="0" smtClean="0"/>
          </a:p>
          <a:p>
            <a:pPr>
              <a:lnSpc>
                <a:spcPct val="100000"/>
              </a:lnSpc>
            </a:pP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243877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375</Words>
  <Application>Microsoft Office PowerPoint</Application>
  <PresentationFormat>ワイド画面</PresentationFormat>
  <Paragraphs>157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1" baseType="lpstr">
      <vt:lpstr>ＭＳ Ｐゴシック</vt:lpstr>
      <vt:lpstr>Arial</vt:lpstr>
      <vt:lpstr>Calibri</vt:lpstr>
      <vt:lpstr>Calibri Light</vt:lpstr>
      <vt:lpstr>Office テーマ</vt:lpstr>
      <vt:lpstr>システム詳細</vt:lpstr>
      <vt:lpstr>世界設定（エネミー）</vt:lpstr>
      <vt:lpstr>世界設定（ベルト）</vt:lpstr>
      <vt:lpstr>フロー</vt:lpstr>
      <vt:lpstr>プレイヤー体力</vt:lpstr>
      <vt:lpstr>エネミー種類・体力</vt:lpstr>
      <vt:lpstr>プレイヤー更生力（攻撃力）</vt:lpstr>
      <vt:lpstr>プレイヤー攻撃力</vt:lpstr>
      <vt:lpstr>エネミー攻撃パターン・攻撃力</vt:lpstr>
      <vt:lpstr>ステージフロー・ステージクリア条件</vt:lpstr>
      <vt:lpstr>エネミー発生</vt:lpstr>
      <vt:lpstr>T・FiPシステム</vt:lpstr>
      <vt:lpstr>アイテム</vt:lpstr>
      <vt:lpstr>ゲームオーバー条件</vt:lpstr>
      <vt:lpstr>ゲーム画面</vt:lpstr>
      <vt:lpstr>スキル（導入未定）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システム詳細</dc:title>
  <dc:creator>saito.kyohei</dc:creator>
  <cp:lastModifiedBy>saito.kyohei</cp:lastModifiedBy>
  <cp:revision>122</cp:revision>
  <dcterms:created xsi:type="dcterms:W3CDTF">2015-10-21T00:44:25Z</dcterms:created>
  <dcterms:modified xsi:type="dcterms:W3CDTF">2015-10-21T03:46:13Z</dcterms:modified>
</cp:coreProperties>
</file>