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C87-94DB-4D9D-B78A-B6CBBB9A7C56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55BA-0D55-47E1-81E6-810C53B1B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11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C87-94DB-4D9D-B78A-B6CBBB9A7C56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55BA-0D55-47E1-81E6-810C53B1B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10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C87-94DB-4D9D-B78A-B6CBBB9A7C56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55BA-0D55-47E1-81E6-810C53B1B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72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C87-94DB-4D9D-B78A-B6CBBB9A7C56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55BA-0D55-47E1-81E6-810C53B1B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94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C87-94DB-4D9D-B78A-B6CBBB9A7C56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55BA-0D55-47E1-81E6-810C53B1B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12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C87-94DB-4D9D-B78A-B6CBBB9A7C56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55BA-0D55-47E1-81E6-810C53B1B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07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C87-94DB-4D9D-B78A-B6CBBB9A7C56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55BA-0D55-47E1-81E6-810C53B1B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04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C87-94DB-4D9D-B78A-B6CBBB9A7C56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55BA-0D55-47E1-81E6-810C53B1B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95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C87-94DB-4D9D-B78A-B6CBBB9A7C56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55BA-0D55-47E1-81E6-810C53B1B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94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C87-94DB-4D9D-B78A-B6CBBB9A7C56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55BA-0D55-47E1-81E6-810C53B1B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89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C87-94DB-4D9D-B78A-B6CBBB9A7C56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55BA-0D55-47E1-81E6-810C53B1B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00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ABC87-94DB-4D9D-B78A-B6CBBB9A7C56}" type="datetimeFigureOut">
              <a:rPr kumimoji="1" lang="ja-JP" altLang="en-US" smtClean="0"/>
              <a:t>2015/10/21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F55BA-0D55-47E1-81E6-810C53B1B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33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システム詳細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38200" y="1690688"/>
            <a:ext cx="10515600" cy="4950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AutoNum type="arabicPeriod"/>
            </a:pPr>
            <a:r>
              <a:rPr lang="ja-JP" altLang="en-US" sz="2400" dirty="0" smtClean="0"/>
              <a:t>フロー</a:t>
            </a:r>
            <a:endParaRPr lang="en-US" altLang="ja-JP" sz="2400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ja-JP" altLang="en-US" sz="2400" dirty="0" smtClean="0"/>
              <a:t>プレイヤーの体力</a:t>
            </a:r>
            <a:endParaRPr lang="en-US" altLang="ja-JP" sz="2400" dirty="0" smtClean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ja-JP" altLang="en-US" sz="2400" dirty="0"/>
              <a:t>エネミ</a:t>
            </a:r>
            <a:r>
              <a:rPr lang="ja-JP" altLang="en-US" sz="2400" dirty="0" smtClean="0"/>
              <a:t>ーの種類・体力</a:t>
            </a:r>
            <a:endParaRPr lang="en-US" altLang="ja-JP" sz="2400" dirty="0" smtClean="0"/>
          </a:p>
          <a:p>
            <a:pPr marL="457200" indent="-457200">
              <a:lnSpc>
                <a:spcPct val="100000"/>
              </a:lnSpc>
              <a:buFontTx/>
              <a:buAutoNum type="arabicPeriod"/>
            </a:pPr>
            <a:r>
              <a:rPr lang="ja-JP" altLang="en-US" sz="2400" dirty="0" smtClean="0"/>
              <a:t>プレイヤーの攻撃力・</a:t>
            </a:r>
            <a:r>
              <a:rPr lang="ja-JP" altLang="en-US" sz="2400" dirty="0" smtClean="0"/>
              <a:t>攻撃方法</a:t>
            </a:r>
            <a:endParaRPr lang="en-US" altLang="ja-JP" sz="2400" dirty="0" smtClean="0"/>
          </a:p>
          <a:p>
            <a:pPr marL="457200" indent="-457200">
              <a:lnSpc>
                <a:spcPct val="100000"/>
              </a:lnSpc>
              <a:buFontTx/>
              <a:buAutoNum type="arabicPeriod"/>
            </a:pPr>
            <a:r>
              <a:rPr lang="ja-JP" altLang="en-US" sz="2400" dirty="0"/>
              <a:t>エネミ</a:t>
            </a:r>
            <a:r>
              <a:rPr lang="ja-JP" altLang="en-US" sz="2400" dirty="0" smtClean="0"/>
              <a:t>ーの攻撃力</a:t>
            </a:r>
            <a:r>
              <a:rPr lang="ja-JP" altLang="en-US" sz="2400" dirty="0" smtClean="0"/>
              <a:t>・攻撃方法</a:t>
            </a:r>
            <a:endParaRPr lang="en-US" altLang="ja-JP" sz="2400" dirty="0" smtClean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ja-JP" altLang="en-US" sz="2400" dirty="0" smtClean="0"/>
              <a:t>ステージフロー</a:t>
            </a:r>
            <a:endParaRPr lang="en-US" altLang="ja-JP" sz="2400" dirty="0" smtClean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ja-JP" altLang="en-US" sz="2400" dirty="0" smtClean="0"/>
              <a:t>ステージクリア条件</a:t>
            </a:r>
            <a:endParaRPr lang="en-US" altLang="ja-JP" sz="2400" dirty="0" smtClean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ja-JP" altLang="en-US" sz="2400" dirty="0"/>
              <a:t>エネミ</a:t>
            </a:r>
            <a:r>
              <a:rPr lang="ja-JP" altLang="en-US" sz="2400" dirty="0" smtClean="0"/>
              <a:t>ーの発生</a:t>
            </a:r>
            <a:endParaRPr lang="en-US" altLang="ja-JP" sz="2400" dirty="0" smtClean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ja-JP" sz="2400" dirty="0" smtClean="0"/>
              <a:t>T</a:t>
            </a:r>
            <a:r>
              <a:rPr lang="ja-JP" altLang="en-US" sz="2400" dirty="0" smtClean="0"/>
              <a:t>・</a:t>
            </a:r>
            <a:r>
              <a:rPr lang="en-US" altLang="ja-JP" sz="2400" dirty="0" err="1" smtClean="0"/>
              <a:t>FiP</a:t>
            </a:r>
            <a:r>
              <a:rPr lang="ja-JP" altLang="en-US" sz="2400" dirty="0" smtClean="0"/>
              <a:t>詳細</a:t>
            </a:r>
            <a:endParaRPr lang="en-US" altLang="ja-JP" sz="2400" dirty="0" smtClean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ja-JP" altLang="en-US" sz="2400" dirty="0" smtClean="0"/>
              <a:t>ゲーム</a:t>
            </a:r>
            <a:r>
              <a:rPr lang="ja-JP" altLang="en-US" sz="2400" dirty="0"/>
              <a:t>画面</a:t>
            </a:r>
            <a:endParaRPr lang="en-US" altLang="ja-JP" sz="2400" dirty="0"/>
          </a:p>
          <a:p>
            <a:pPr>
              <a:lnSpc>
                <a:spcPct val="100000"/>
              </a:lnSpc>
            </a:pP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8547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フロー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38200" y="1690688"/>
            <a:ext cx="10515600" cy="4950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2400" dirty="0" smtClean="0"/>
              <a:t>タイトル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ステージセレクト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ステージ開始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リザルト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ゲームクリア（偽エンディング）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エクストラステージ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ゲームクリア（真エンディング）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endParaRPr lang="en-US" altLang="ja-JP" sz="2400" dirty="0" smtClean="0"/>
          </a:p>
        </p:txBody>
      </p:sp>
      <p:sp>
        <p:nvSpPr>
          <p:cNvPr id="4" name="下矢印 3"/>
          <p:cNvSpPr/>
          <p:nvPr/>
        </p:nvSpPr>
        <p:spPr>
          <a:xfrm>
            <a:off x="1219198" y="1876045"/>
            <a:ext cx="192505" cy="208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1219198" y="2617155"/>
            <a:ext cx="192505" cy="208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下矢印 5"/>
          <p:cNvSpPr/>
          <p:nvPr/>
        </p:nvSpPr>
        <p:spPr>
          <a:xfrm>
            <a:off x="1219198" y="3384210"/>
            <a:ext cx="192505" cy="208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/>
          <p:cNvSpPr/>
          <p:nvPr/>
        </p:nvSpPr>
        <p:spPr>
          <a:xfrm>
            <a:off x="1219198" y="4099466"/>
            <a:ext cx="192505" cy="208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下矢印 7"/>
          <p:cNvSpPr/>
          <p:nvPr/>
        </p:nvSpPr>
        <p:spPr>
          <a:xfrm>
            <a:off x="1219198" y="4785738"/>
            <a:ext cx="192505" cy="208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8"/>
          <p:cNvSpPr/>
          <p:nvPr/>
        </p:nvSpPr>
        <p:spPr>
          <a:xfrm>
            <a:off x="1219198" y="5494827"/>
            <a:ext cx="192505" cy="208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カーブ矢印 10"/>
          <p:cNvSpPr/>
          <p:nvPr/>
        </p:nvSpPr>
        <p:spPr>
          <a:xfrm rot="10800000">
            <a:off x="7702214" y="2515475"/>
            <a:ext cx="705854" cy="179253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右カーブ矢印 11"/>
          <p:cNvSpPr/>
          <p:nvPr/>
        </p:nvSpPr>
        <p:spPr>
          <a:xfrm rot="10800000">
            <a:off x="4855741" y="3436552"/>
            <a:ext cx="705854" cy="8767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739061" y="3814216"/>
            <a:ext cx="1608221" cy="4488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次のステージ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8682789" y="3814216"/>
            <a:ext cx="1830810" cy="4488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ステージ</a:t>
            </a:r>
            <a:r>
              <a:rPr lang="ja-JP" altLang="en-US" dirty="0" smtClean="0"/>
              <a:t>セレクト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636295" y="3327020"/>
            <a:ext cx="2695073" cy="265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クリア</a:t>
            </a:r>
            <a:r>
              <a:rPr kumimoji="1" lang="en-US" altLang="ja-JP" dirty="0" smtClean="0"/>
              <a:t>or </a:t>
            </a:r>
            <a:r>
              <a:rPr kumimoji="1" lang="ja-JP" altLang="en-US" dirty="0" smtClean="0"/>
              <a:t>ゲームオーバー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1636295" y="4067754"/>
            <a:ext cx="2248904" cy="2402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全ステージ</a:t>
            </a:r>
            <a:r>
              <a:rPr lang="ja-JP" altLang="en-US" dirty="0"/>
              <a:t>クリア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1636295" y="4798190"/>
            <a:ext cx="2248904" cy="2402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無条件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614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プレイヤー体力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38200" y="1690688"/>
            <a:ext cx="10515600" cy="4950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ja-JP" sz="2400" dirty="0" smtClean="0"/>
              <a:t>BMI = </a:t>
            </a:r>
            <a:r>
              <a:rPr lang="ja-JP" altLang="en-US" sz="2400" dirty="0" smtClean="0"/>
              <a:t>体重</a:t>
            </a:r>
            <a:r>
              <a:rPr lang="en-US" altLang="ja-JP" sz="2400" dirty="0" smtClean="0"/>
              <a:t>kg / </a:t>
            </a:r>
            <a:r>
              <a:rPr lang="ja-JP" altLang="en-US" sz="2400" dirty="0" smtClean="0"/>
              <a:t>身長</a:t>
            </a:r>
            <a:r>
              <a:rPr lang="en-US" altLang="ja-JP" sz="2400" dirty="0" smtClean="0"/>
              <a:t>m * </a:t>
            </a:r>
            <a:r>
              <a:rPr lang="ja-JP" altLang="en-US" sz="2400" dirty="0" smtClean="0"/>
              <a:t>身長</a:t>
            </a:r>
            <a:r>
              <a:rPr lang="en-US" altLang="ja-JP" sz="2400" dirty="0" smtClean="0"/>
              <a:t>m</a:t>
            </a:r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この</a:t>
            </a:r>
            <a:r>
              <a:rPr lang="en-US" altLang="ja-JP" sz="2400" dirty="0" smtClean="0"/>
              <a:t>BMI</a:t>
            </a:r>
            <a:r>
              <a:rPr lang="ja-JP" altLang="en-US" sz="2400" dirty="0" smtClean="0"/>
              <a:t>を体力とする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身長 </a:t>
            </a:r>
            <a:r>
              <a:rPr lang="en-US" altLang="ja-JP" sz="2400" dirty="0" smtClean="0"/>
              <a:t>= 1.5m</a:t>
            </a:r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体重 </a:t>
            </a:r>
            <a:r>
              <a:rPr lang="en-US" altLang="ja-JP" sz="2400" dirty="0" smtClean="0"/>
              <a:t>= 450kg</a:t>
            </a:r>
          </a:p>
          <a:p>
            <a:pPr>
              <a:lnSpc>
                <a:spcPct val="100000"/>
              </a:lnSpc>
            </a:pPr>
            <a:r>
              <a:rPr lang="en-US" altLang="ja-JP" sz="2400" dirty="0" smtClean="0"/>
              <a:t>BMI = 200</a:t>
            </a:r>
          </a:p>
          <a:p>
            <a:pPr>
              <a:lnSpc>
                <a:spcPct val="100000"/>
              </a:lnSpc>
            </a:pP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プレイヤー体力上限は</a:t>
            </a:r>
            <a:r>
              <a:rPr lang="en-US" altLang="ja-JP" sz="2400" dirty="0" smtClean="0"/>
              <a:t>200</a:t>
            </a:r>
          </a:p>
          <a:p>
            <a:pPr>
              <a:lnSpc>
                <a:spcPct val="100000"/>
              </a:lnSpc>
            </a:pPr>
            <a:r>
              <a:rPr lang="en-US" altLang="ja-JP" sz="2400" dirty="0" smtClean="0"/>
              <a:t>BMI</a:t>
            </a:r>
            <a:r>
              <a:rPr lang="ja-JP" altLang="en-US" sz="2400" dirty="0" smtClean="0"/>
              <a:t>が</a:t>
            </a:r>
            <a:r>
              <a:rPr lang="en-US" altLang="ja-JP" sz="2400" dirty="0" smtClean="0"/>
              <a:t>18</a:t>
            </a:r>
            <a:r>
              <a:rPr lang="ja-JP" altLang="en-US" sz="2400" dirty="0" smtClean="0"/>
              <a:t>以下になるとレッドゾーン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endParaRPr lang="en-US" altLang="ja-JP" sz="2400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6657474" y="4058653"/>
            <a:ext cx="577516" cy="529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BMI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265069" y="4058653"/>
            <a:ext cx="2037348" cy="5293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244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エネミー種類・体力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38200" y="1690688"/>
            <a:ext cx="10515600" cy="4950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2400" dirty="0" smtClean="0"/>
              <a:t>ミーハー（雑魚）：　いじめっこ（とりまき）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en-US" altLang="ja-JP" sz="2400" dirty="0" smtClean="0"/>
              <a:t>2</a:t>
            </a:r>
            <a:r>
              <a:rPr lang="en-US" altLang="ja-JP" sz="2400" dirty="0"/>
              <a:t>5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リーダー（ステージボス）：　いじめっこ（ボス）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en-US" altLang="ja-JP" sz="2400" dirty="0" smtClean="0"/>
              <a:t>100</a:t>
            </a:r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委員長（ラスボス）：　いじめっこ（黒幕）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en-US" altLang="ja-JP" sz="2400" dirty="0" smtClean="0"/>
              <a:t>1000</a:t>
            </a:r>
            <a:r>
              <a:rPr lang="en-US" altLang="ja-JP" sz="2400" dirty="0"/>
              <a:t>0</a:t>
            </a:r>
          </a:p>
          <a:p>
            <a:pPr>
              <a:lnSpc>
                <a:spcPct val="100000"/>
              </a:lnSpc>
            </a:pP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40899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プレイヤー攻撃力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38200" y="1690688"/>
            <a:ext cx="10515600" cy="4950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2400" dirty="0" smtClean="0"/>
              <a:t>攻撃パターン：　ジャブ→ジャブ→ストレート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攻撃レベル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：　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→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→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　（合計：</a:t>
            </a:r>
            <a:r>
              <a:rPr lang="en-US" altLang="ja-JP" sz="2400" dirty="0" smtClean="0"/>
              <a:t>5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攻撃レベル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：　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→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→</a:t>
            </a:r>
            <a:r>
              <a:rPr lang="en-US" altLang="ja-JP" sz="2400" dirty="0" smtClean="0"/>
              <a:t>6</a:t>
            </a:r>
            <a:r>
              <a:rPr lang="ja-JP" altLang="en-US" sz="2400" dirty="0" smtClean="0"/>
              <a:t>　（合計：</a:t>
            </a:r>
            <a:r>
              <a:rPr lang="en-US" altLang="ja-JP" sz="2400" dirty="0" smtClean="0"/>
              <a:t>10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攻撃レベル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：　</a:t>
            </a:r>
            <a:r>
              <a:rPr lang="en-US" altLang="ja-JP" sz="2400" dirty="0" smtClean="0"/>
              <a:t>5</a:t>
            </a:r>
            <a:r>
              <a:rPr lang="ja-JP" altLang="en-US" sz="2400" dirty="0" smtClean="0"/>
              <a:t>→</a:t>
            </a:r>
            <a:r>
              <a:rPr lang="en-US" altLang="ja-JP" sz="2400" dirty="0" smtClean="0"/>
              <a:t>5</a:t>
            </a:r>
            <a:r>
              <a:rPr lang="ja-JP" altLang="en-US" sz="2400" dirty="0" smtClean="0"/>
              <a:t>→</a:t>
            </a:r>
            <a:r>
              <a:rPr lang="en-US" altLang="ja-JP" sz="2400" dirty="0" smtClean="0"/>
              <a:t>10 </a:t>
            </a:r>
            <a:r>
              <a:rPr lang="ja-JP" altLang="en-US" sz="2400" dirty="0" smtClean="0"/>
              <a:t>（合計：</a:t>
            </a:r>
            <a:r>
              <a:rPr lang="en-US" altLang="ja-JP" sz="2400" dirty="0" smtClean="0"/>
              <a:t>20</a:t>
            </a:r>
            <a:r>
              <a:rPr lang="ja-JP" altLang="en-US" sz="2400" dirty="0" smtClean="0"/>
              <a:t>）</a:t>
            </a:r>
            <a:endParaRPr lang="en-US" altLang="ja-JP" sz="2400" dirty="0"/>
          </a:p>
          <a:p>
            <a:pPr>
              <a:lnSpc>
                <a:spcPct val="100000"/>
              </a:lnSpc>
            </a:pP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45926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エネミー攻撃パターン・攻撃力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38200" y="1690688"/>
            <a:ext cx="10515600" cy="4950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2400" dirty="0" smtClean="0"/>
              <a:t>ミーハー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攻撃パターン：　チョッピングライト（</a:t>
            </a:r>
            <a:r>
              <a:rPr lang="en-US" altLang="ja-JP" sz="2400" dirty="0" smtClean="0"/>
              <a:t>5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リーダー攻撃パターン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：　チョッピングライト（</a:t>
            </a:r>
            <a:r>
              <a:rPr lang="en-US" altLang="ja-JP" sz="2400" dirty="0" smtClean="0"/>
              <a:t>10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攻撃パターン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：　ショルダータックル（</a:t>
            </a:r>
            <a:r>
              <a:rPr lang="en-US" altLang="ja-JP" sz="2400" dirty="0" smtClean="0"/>
              <a:t>20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委員長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攻撃パターン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：　チョッピングライト（</a:t>
            </a:r>
            <a:r>
              <a:rPr lang="en-US" altLang="ja-JP" sz="2400" dirty="0" smtClean="0"/>
              <a:t>20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攻撃パターン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：　ショルダータックル（</a:t>
            </a:r>
            <a:r>
              <a:rPr lang="en-US" altLang="ja-JP" sz="2400" dirty="0" smtClean="0"/>
              <a:t>40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攻撃パターン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：　グランドスラップ（</a:t>
            </a:r>
            <a:r>
              <a:rPr lang="en-US" altLang="ja-JP" sz="2400" dirty="0" smtClean="0"/>
              <a:t>50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4387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ステージフロー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38200" y="1690688"/>
            <a:ext cx="10515600" cy="4950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2400" dirty="0" smtClean="0"/>
              <a:t>ミーハー発生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リーダー発生</a:t>
            </a:r>
            <a:endParaRPr lang="en-US" altLang="ja-JP" sz="2400" dirty="0" smtClean="0"/>
          </a:p>
        </p:txBody>
      </p:sp>
      <p:sp>
        <p:nvSpPr>
          <p:cNvPr id="4" name="下矢印 3"/>
          <p:cNvSpPr/>
          <p:nvPr/>
        </p:nvSpPr>
        <p:spPr>
          <a:xfrm>
            <a:off x="1235242" y="3660733"/>
            <a:ext cx="272716" cy="10106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507958" y="4286375"/>
            <a:ext cx="1732547" cy="3850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ミーハー全滅</a:t>
            </a:r>
            <a:endParaRPr kumimoji="1" lang="ja-JP" altLang="en-US" dirty="0"/>
          </a:p>
        </p:txBody>
      </p:sp>
      <p:sp>
        <p:nvSpPr>
          <p:cNvPr id="6" name="U ターン矢印 5"/>
          <p:cNvSpPr/>
          <p:nvPr/>
        </p:nvSpPr>
        <p:spPr>
          <a:xfrm rot="5400000" flipH="1">
            <a:off x="2668096" y="3369061"/>
            <a:ext cx="813257" cy="780739"/>
          </a:xfrm>
          <a:prstGeom prst="uturnArrow">
            <a:avLst>
              <a:gd name="adj1" fmla="val 27055"/>
              <a:gd name="adj2" fmla="val 25000"/>
              <a:gd name="adj3" fmla="val 45547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87773" y="3660733"/>
            <a:ext cx="1732547" cy="3850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ミーハー更生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531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エネミー攻撃力</a:t>
            </a:r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38200" y="1690688"/>
            <a:ext cx="10515600" cy="4950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2400" dirty="0" smtClean="0"/>
              <a:t>ミーハー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攻撃パターン：　チョッピングライト（</a:t>
            </a:r>
            <a:r>
              <a:rPr lang="en-US" altLang="ja-JP" sz="2400" dirty="0" smtClean="0"/>
              <a:t>5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リーダー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攻撃パターン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：　チョッピングライト（</a:t>
            </a:r>
            <a:r>
              <a:rPr lang="en-US" altLang="ja-JP" sz="2400" dirty="0" smtClean="0"/>
              <a:t>10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攻撃パターン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：　ショルダータックル（</a:t>
            </a:r>
            <a:r>
              <a:rPr lang="en-US" altLang="ja-JP" sz="2400" dirty="0" smtClean="0"/>
              <a:t>20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委員長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攻撃パターン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：　チョッピングライト（</a:t>
            </a:r>
            <a:r>
              <a:rPr lang="en-US" altLang="ja-JP" sz="2400" dirty="0" smtClean="0"/>
              <a:t>20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攻撃パターン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：　ショルダータックル（</a:t>
            </a:r>
            <a:r>
              <a:rPr lang="en-US" altLang="ja-JP" sz="2400" dirty="0" smtClean="0"/>
              <a:t>40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 smtClean="0"/>
              <a:t>攻撃パターン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：　グランドスラップ（</a:t>
            </a:r>
            <a:r>
              <a:rPr lang="en-US" altLang="ja-JP" sz="2400" dirty="0" smtClean="0"/>
              <a:t>50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>
              <a:lnSpc>
                <a:spcPct val="100000"/>
              </a:lnSpc>
            </a:pP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73024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140</Words>
  <Application>Microsoft Office PowerPoint</Application>
  <PresentationFormat>ワイド画面</PresentationFormat>
  <Paragraphs>88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Office テーマ</vt:lpstr>
      <vt:lpstr>システム詳細</vt:lpstr>
      <vt:lpstr>フロー</vt:lpstr>
      <vt:lpstr>プレイヤー体力</vt:lpstr>
      <vt:lpstr>エネミー種類・体力</vt:lpstr>
      <vt:lpstr>プレイヤー攻撃力</vt:lpstr>
      <vt:lpstr>エネミー攻撃パターン・攻撃力</vt:lpstr>
      <vt:lpstr>ステージフロー</vt:lpstr>
      <vt:lpstr>エネミー攻撃力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システム詳細</dc:title>
  <dc:creator>saito.kyohei</dc:creator>
  <cp:lastModifiedBy>saito.kyohei</cp:lastModifiedBy>
  <cp:revision>47</cp:revision>
  <dcterms:created xsi:type="dcterms:W3CDTF">2015-10-21T00:44:25Z</dcterms:created>
  <dcterms:modified xsi:type="dcterms:W3CDTF">2015-10-21T02:00:01Z</dcterms:modified>
</cp:coreProperties>
</file>