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3130"/>
  </p:normalViewPr>
  <p:slideViewPr>
    <p:cSldViewPr snapToGrid="0" snapToObjects="1">
      <p:cViewPr varScale="1">
        <p:scale>
          <a:sx n="63" d="100"/>
          <a:sy n="63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595-F969-1F41-AE7D-44DC2935B9C0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80F-218B-3B4C-A310-1F628E5B6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87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595-F969-1F41-AE7D-44DC2935B9C0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80F-218B-3B4C-A310-1F628E5B6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13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595-F969-1F41-AE7D-44DC2935B9C0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80F-218B-3B4C-A310-1F628E5B6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84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595-F969-1F41-AE7D-44DC2935B9C0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80F-218B-3B4C-A310-1F628E5B6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02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595-F969-1F41-AE7D-44DC2935B9C0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80F-218B-3B4C-A310-1F628E5B6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6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595-F969-1F41-AE7D-44DC2935B9C0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80F-218B-3B4C-A310-1F628E5B6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17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595-F969-1F41-AE7D-44DC2935B9C0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80F-218B-3B4C-A310-1F628E5B6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35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595-F969-1F41-AE7D-44DC2935B9C0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80F-218B-3B4C-A310-1F628E5B6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54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595-F969-1F41-AE7D-44DC2935B9C0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80F-218B-3B4C-A310-1F628E5B6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42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595-F969-1F41-AE7D-44DC2935B9C0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80F-218B-3B4C-A310-1F628E5B6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84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595-F969-1F41-AE7D-44DC2935B9C0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80F-218B-3B4C-A310-1F628E5B6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02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7595-F969-1F41-AE7D-44DC2935B9C0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980F-218B-3B4C-A310-1F628E5B6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26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基礎学習　基礎課題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157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基礎課題９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80" y="1690688"/>
            <a:ext cx="4917440" cy="4423451"/>
          </a:xfrm>
        </p:spPr>
      </p:pic>
    </p:spTree>
    <p:extLst>
      <p:ext uri="{BB962C8B-B14F-4D97-AF65-F5344CB8AC3E}">
        <p14:creationId xmlns:p14="http://schemas.microsoft.com/office/powerpoint/2010/main" val="110639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基礎課題１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61" y="1463040"/>
            <a:ext cx="4258139" cy="4203224"/>
          </a:xfrm>
        </p:spPr>
      </p:pic>
    </p:spTree>
    <p:extLst>
      <p:ext uri="{BB962C8B-B14F-4D97-AF65-F5344CB8AC3E}">
        <p14:creationId xmlns:p14="http://schemas.microsoft.com/office/powerpoint/2010/main" val="1364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基礎課題２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65" y="2045494"/>
            <a:ext cx="4163695" cy="3793784"/>
          </a:xfrm>
        </p:spPr>
      </p:pic>
    </p:spTree>
    <p:extLst>
      <p:ext uri="{BB962C8B-B14F-4D97-AF65-F5344CB8AC3E}">
        <p14:creationId xmlns:p14="http://schemas.microsoft.com/office/powerpoint/2010/main" val="68480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基礎課題３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90" y="2176303"/>
            <a:ext cx="4706620" cy="3186340"/>
          </a:xfrm>
        </p:spPr>
      </p:pic>
    </p:spTree>
    <p:extLst>
      <p:ext uri="{BB962C8B-B14F-4D97-AF65-F5344CB8AC3E}">
        <p14:creationId xmlns:p14="http://schemas.microsoft.com/office/powerpoint/2010/main" val="124793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基礎課題４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22" y="2371884"/>
            <a:ext cx="5558355" cy="3602196"/>
          </a:xfrm>
        </p:spPr>
      </p:pic>
    </p:spTree>
    <p:extLst>
      <p:ext uri="{BB962C8B-B14F-4D97-AF65-F5344CB8AC3E}">
        <p14:creationId xmlns:p14="http://schemas.microsoft.com/office/powerpoint/2010/main" val="42193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基礎課題５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97" y="2272649"/>
            <a:ext cx="4612005" cy="3912555"/>
          </a:xfrm>
        </p:spPr>
      </p:pic>
    </p:spTree>
    <p:extLst>
      <p:ext uri="{BB962C8B-B14F-4D97-AF65-F5344CB8AC3E}">
        <p14:creationId xmlns:p14="http://schemas.microsoft.com/office/powerpoint/2010/main" val="46011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基礎課題６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97" y="2219483"/>
            <a:ext cx="4793605" cy="3754597"/>
          </a:xfrm>
        </p:spPr>
      </p:pic>
    </p:spTree>
    <p:extLst>
      <p:ext uri="{BB962C8B-B14F-4D97-AF65-F5344CB8AC3E}">
        <p14:creationId xmlns:p14="http://schemas.microsoft.com/office/powerpoint/2010/main" val="70333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基礎課題７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6" y="2563654"/>
            <a:ext cx="8518687" cy="2414746"/>
          </a:xfrm>
        </p:spPr>
      </p:pic>
    </p:spTree>
    <p:extLst>
      <p:ext uri="{BB962C8B-B14F-4D97-AF65-F5344CB8AC3E}">
        <p14:creationId xmlns:p14="http://schemas.microsoft.com/office/powerpoint/2010/main" val="213996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基礎課題８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44" y="2153920"/>
            <a:ext cx="8050112" cy="2580164"/>
          </a:xfrm>
        </p:spPr>
      </p:pic>
    </p:spTree>
    <p:extLst>
      <p:ext uri="{BB962C8B-B14F-4D97-AF65-F5344CB8AC3E}">
        <p14:creationId xmlns:p14="http://schemas.microsoft.com/office/powerpoint/2010/main" val="165937772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</Words>
  <Application>Microsoft Macintosh PowerPoint</Application>
  <PresentationFormat>ワイド画面</PresentationFormat>
  <Paragraphs>10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Yu Gothic</vt:lpstr>
      <vt:lpstr>Yu Gothic Light</vt:lpstr>
      <vt:lpstr>Arial</vt:lpstr>
      <vt:lpstr>ホワイト</vt:lpstr>
      <vt:lpstr>PHP基礎学習　基礎課題</vt:lpstr>
      <vt:lpstr>基礎課題１</vt:lpstr>
      <vt:lpstr>基礎課題２</vt:lpstr>
      <vt:lpstr>基礎課題３</vt:lpstr>
      <vt:lpstr>基礎課題４</vt:lpstr>
      <vt:lpstr>基礎課題５</vt:lpstr>
      <vt:lpstr>基礎課題６</vt:lpstr>
      <vt:lpstr>基礎課題７</vt:lpstr>
      <vt:lpstr>基礎課題８</vt:lpstr>
      <vt:lpstr>基礎課題９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PHP基礎学習　基礎課題</dc:title>
  <dc:creator>篠田祐介</dc:creator>
  <cp:lastModifiedBy>篠田祐介</cp:lastModifiedBy>
  <cp:revision>10</cp:revision>
  <dcterms:created xsi:type="dcterms:W3CDTF">2016-04-19T11:41:58Z</dcterms:created>
  <dcterms:modified xsi:type="dcterms:W3CDTF">2016-04-19T13:10:00Z</dcterms:modified>
</cp:coreProperties>
</file>