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/>
    <p:restoredTop sz="93130"/>
  </p:normalViewPr>
  <p:slideViewPr>
    <p:cSldViewPr snapToGrid="0" snapToObjects="1">
      <p:cViewPr varScale="1">
        <p:scale>
          <a:sx n="60" d="100"/>
          <a:sy n="60" d="100"/>
        </p:scale>
        <p:origin x="3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A5955-0C9D-6A48-A2C2-FAFBB37F12EC}" type="datetimeFigureOut">
              <a:rPr kumimoji="1" lang="ja-JP" altLang="en-US" smtClean="0"/>
              <a:t>2016/4/18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2A3DB-C8CA-3743-A6CC-7D1FFC702D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8656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A5955-0C9D-6A48-A2C2-FAFBB37F12EC}" type="datetimeFigureOut">
              <a:rPr kumimoji="1" lang="ja-JP" altLang="en-US" smtClean="0"/>
              <a:t>2016/4/18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2A3DB-C8CA-3743-A6CC-7D1FFC702D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0979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A5955-0C9D-6A48-A2C2-FAFBB37F12EC}" type="datetimeFigureOut">
              <a:rPr kumimoji="1" lang="ja-JP" altLang="en-US" smtClean="0"/>
              <a:t>2016/4/18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2A3DB-C8CA-3743-A6CC-7D1FFC702D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8095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A5955-0C9D-6A48-A2C2-FAFBB37F12EC}" type="datetimeFigureOut">
              <a:rPr kumimoji="1" lang="ja-JP" altLang="en-US" smtClean="0"/>
              <a:t>2016/4/18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2A3DB-C8CA-3743-A6CC-7D1FFC702D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8581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A5955-0C9D-6A48-A2C2-FAFBB37F12EC}" type="datetimeFigureOut">
              <a:rPr kumimoji="1" lang="ja-JP" altLang="en-US" smtClean="0"/>
              <a:t>2016/4/18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2A3DB-C8CA-3743-A6CC-7D1FFC702D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2381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A5955-0C9D-6A48-A2C2-FAFBB37F12EC}" type="datetimeFigureOut">
              <a:rPr kumimoji="1" lang="ja-JP" altLang="en-US" smtClean="0"/>
              <a:t>2016/4/18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2A3DB-C8CA-3743-A6CC-7D1FFC702D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1066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A5955-0C9D-6A48-A2C2-FAFBB37F12EC}" type="datetimeFigureOut">
              <a:rPr kumimoji="1" lang="ja-JP" altLang="en-US" smtClean="0"/>
              <a:t>2016/4/18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2A3DB-C8CA-3743-A6CC-7D1FFC702D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1344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A5955-0C9D-6A48-A2C2-FAFBB37F12EC}" type="datetimeFigureOut">
              <a:rPr kumimoji="1" lang="ja-JP" altLang="en-US" smtClean="0"/>
              <a:t>2016/4/18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2A3DB-C8CA-3743-A6CC-7D1FFC702D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5684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A5955-0C9D-6A48-A2C2-FAFBB37F12EC}" type="datetimeFigureOut">
              <a:rPr kumimoji="1" lang="ja-JP" altLang="en-US" smtClean="0"/>
              <a:t>2016/4/18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2A3DB-C8CA-3743-A6CC-7D1FFC702D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0150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A5955-0C9D-6A48-A2C2-FAFBB37F12EC}" type="datetimeFigureOut">
              <a:rPr kumimoji="1" lang="ja-JP" altLang="en-US" smtClean="0"/>
              <a:t>2016/4/18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2A3DB-C8CA-3743-A6CC-7D1FFC702D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456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A5955-0C9D-6A48-A2C2-FAFBB37F12EC}" type="datetimeFigureOut">
              <a:rPr kumimoji="1" lang="ja-JP" altLang="en-US" smtClean="0"/>
              <a:t>2016/4/18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2A3DB-C8CA-3743-A6CC-7D1FFC702D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8414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7A5955-0C9D-6A48-A2C2-FAFBB37F12EC}" type="datetimeFigureOut">
              <a:rPr kumimoji="1" lang="ja-JP" altLang="en-US" smtClean="0"/>
              <a:t>2016/4/18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B2A3DB-C8CA-3743-A6CC-7D1FFC702D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8316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 smtClean="0"/>
              <a:t>PHP</a:t>
            </a:r>
            <a:r>
              <a:rPr lang="ja-JP" altLang="en-US" dirty="0" smtClean="0"/>
              <a:t>プログラミング基礎学習１</a:t>
            </a:r>
            <a:r>
              <a:rPr lang="ja-JP" altLang="en-US" smtClean="0"/>
              <a:t>　</a:t>
            </a:r>
            <a:r>
              <a:rPr lang="ja-JP" altLang="en-US" smtClean="0"/>
              <a:t>基礎</a:t>
            </a:r>
            <a:r>
              <a:rPr lang="ja-JP" altLang="en-US" smtClean="0"/>
              <a:t>課題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6269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ja-JP" altLang="en-US" dirty="0" smtClean="0"/>
              <a:t>基礎課題１</a:t>
            </a:r>
            <a:endParaRPr kumimoji="1" lang="ja-JP" altLang="en-US" dirty="0"/>
          </a:p>
        </p:txBody>
      </p:sp>
      <p:pic>
        <p:nvPicPr>
          <p:cNvPr id="5" name="コンテンツ プレースホルダー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6444" y="2090387"/>
            <a:ext cx="7127555" cy="2885650"/>
          </a:xfrm>
        </p:spPr>
      </p:pic>
    </p:spTree>
    <p:extLst>
      <p:ext uri="{BB962C8B-B14F-4D97-AF65-F5344CB8AC3E}">
        <p14:creationId xmlns:p14="http://schemas.microsoft.com/office/powerpoint/2010/main" val="96095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ja-JP" altLang="en-US" dirty="0" smtClean="0"/>
              <a:t>基礎課題２</a:t>
            </a:r>
            <a:endParaRPr kumimoji="1" lang="ja-JP" altLang="en-US" dirty="0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0709" y="2349407"/>
            <a:ext cx="6670581" cy="2584099"/>
          </a:xfrm>
        </p:spPr>
      </p:pic>
    </p:spTree>
    <p:extLst>
      <p:ext uri="{BB962C8B-B14F-4D97-AF65-F5344CB8AC3E}">
        <p14:creationId xmlns:p14="http://schemas.microsoft.com/office/powerpoint/2010/main" val="1065450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ja-JP" altLang="en-US" dirty="0" smtClean="0"/>
              <a:t>基礎課題３</a:t>
            </a:r>
            <a:endParaRPr kumimoji="1" lang="ja-JP" altLang="en-US" dirty="0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478" y="1690688"/>
            <a:ext cx="10355799" cy="3319629"/>
          </a:xfrm>
        </p:spPr>
      </p:pic>
    </p:spTree>
    <p:extLst>
      <p:ext uri="{BB962C8B-B14F-4D97-AF65-F5344CB8AC3E}">
        <p14:creationId xmlns:p14="http://schemas.microsoft.com/office/powerpoint/2010/main" val="7856175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3329764" cy="1325563"/>
          </a:xfrm>
        </p:spPr>
        <p:txBody>
          <a:bodyPr/>
          <a:lstStyle/>
          <a:p>
            <a:pPr algn="ctr"/>
            <a:r>
              <a:rPr kumimoji="1" lang="ja-JP" altLang="en-US" dirty="0" smtClean="0"/>
              <a:t>基礎課題４・５</a:t>
            </a:r>
            <a:endParaRPr kumimoji="1" lang="ja-JP" altLang="en-US" dirty="0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2121" y="317719"/>
            <a:ext cx="4153247" cy="6540282"/>
          </a:xfrm>
        </p:spPr>
      </p:pic>
    </p:spTree>
    <p:extLst>
      <p:ext uri="{BB962C8B-B14F-4D97-AF65-F5344CB8AC3E}">
        <p14:creationId xmlns:p14="http://schemas.microsoft.com/office/powerpoint/2010/main" val="13655154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ja-JP" altLang="en-US" dirty="0" smtClean="0"/>
              <a:t>基礎課題６</a:t>
            </a:r>
            <a:endParaRPr kumimoji="1" lang="ja-JP" altLang="en-US" dirty="0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2540" y="1347838"/>
            <a:ext cx="5146158" cy="5411263"/>
          </a:xfrm>
        </p:spPr>
      </p:pic>
    </p:spTree>
    <p:extLst>
      <p:ext uri="{BB962C8B-B14F-4D97-AF65-F5344CB8AC3E}">
        <p14:creationId xmlns:p14="http://schemas.microsoft.com/office/powerpoint/2010/main" val="613054085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6559</TotalTime>
  <Words>20</Words>
  <Application>Microsoft Macintosh PowerPoint</Application>
  <PresentationFormat>ワイド画面</PresentationFormat>
  <Paragraphs>6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0" baseType="lpstr">
      <vt:lpstr>Yu Gothic</vt:lpstr>
      <vt:lpstr>Yu Gothic Light</vt:lpstr>
      <vt:lpstr>Arial</vt:lpstr>
      <vt:lpstr>ホワイト</vt:lpstr>
      <vt:lpstr>PHPプログラミング基礎学習１　基礎課題</vt:lpstr>
      <vt:lpstr>基礎課題１</vt:lpstr>
      <vt:lpstr>基礎課題２</vt:lpstr>
      <vt:lpstr>基礎課題３</vt:lpstr>
      <vt:lpstr>基礎課題４・５</vt:lpstr>
      <vt:lpstr>基礎課題６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篠田祐介</dc:creator>
  <cp:lastModifiedBy>篠田祐介</cp:lastModifiedBy>
  <cp:revision>6</cp:revision>
  <dcterms:created xsi:type="dcterms:W3CDTF">2016-04-13T06:50:47Z</dcterms:created>
  <dcterms:modified xsi:type="dcterms:W3CDTF">2016-04-18T14:17:48Z</dcterms:modified>
</cp:coreProperties>
</file>