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Noto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NotoSansLight-bold.fntdata"/><Relationship Id="rId12" Type="http://schemas.openxmlformats.org/officeDocument/2006/relationships/font" Target="fonts/Noto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NotoSansLight-boldItalic.fntdata"/><Relationship Id="rId14" Type="http://schemas.openxmlformats.org/officeDocument/2006/relationships/font" Target="fonts/Noto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68b053e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0" name="Google Shape;90;g2468b053e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cfb9e61d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97" name="Google Shape;97;g2ecfb9e61d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 type="obj">
  <p:cSld name="OBJEC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メタバース工学部パワポ002_本文用A 見本02 のコピー.jpg" id="82" name="Google Shape;8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285"/>
            <a:ext cx="9144000" cy="5142217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3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iryo"/>
              <a:buNone/>
              <a:defRPr b="1" i="0" sz="2400">
                <a:latin typeface="Meiryo"/>
                <a:ea typeface="Meiryo"/>
                <a:cs typeface="Meiryo"/>
                <a:sym typeface="Meiryo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1027332" y="1273628"/>
            <a:ext cx="72900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b="0" i="0" sz="1800">
                <a:latin typeface="Meiryo"/>
                <a:ea typeface="Meiryo"/>
                <a:cs typeface="Meiryo"/>
                <a:sym typeface="Meiryo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b="0" i="0" sz="1500">
                <a:latin typeface="Meiryo"/>
                <a:ea typeface="Meiryo"/>
                <a:cs typeface="Meiryo"/>
                <a:sym typeface="Meiryo"/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 sz="1400">
                <a:latin typeface="Meiryo"/>
                <a:ea typeface="Meiryo"/>
                <a:cs typeface="Meiryo"/>
                <a:sym typeface="Meiryo"/>
              </a:defRPr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b="0" i="0"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/>
        </p:nvSpPr>
        <p:spPr>
          <a:xfrm>
            <a:off x="8731585" y="4925526"/>
            <a:ext cx="4137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ja" sz="800" u="none" cap="none" strike="noStrike">
                <a:solidFill>
                  <a:schemeClr val="dk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b="0" i="0" sz="800" u="none" cap="none" strike="noStrike">
              <a:solidFill>
                <a:schemeClr val="dk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1924057" y="4978901"/>
            <a:ext cx="53979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eiryo"/>
              <a:buNone/>
            </a:pPr>
            <a:r>
              <a:rPr b="0" i="0" lang="ja" sz="7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©️ METAVERSE SCHOOL OF ENGINEERING,  THE UNIVERSITY OF TOKYO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メタバース工学部パワポ002_タイトル のコピー.jpg" id="87" name="Google Shape;87;p13"/>
          <p:cNvPicPr preferRelativeResize="0"/>
          <p:nvPr/>
        </p:nvPicPr>
        <p:blipFill rotWithShape="1">
          <a:blip r:embed="rId3">
            <a:alphaModFix/>
          </a:blip>
          <a:srcRect b="52656" l="28527" r="69007" t="33315"/>
          <a:stretch/>
        </p:blipFill>
        <p:spPr>
          <a:xfrm>
            <a:off x="695325" y="449190"/>
            <a:ext cx="237813" cy="592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/>
              <a:t>千金楽 健司 氏</a:t>
            </a:r>
            <a:r>
              <a:rPr lang="ja"/>
              <a:t>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 sz="1611"/>
              <a:t>株式会社アパレルウェブ　代表取締役 &amp; CEO</a:t>
            </a:r>
            <a:endParaRPr sz="1611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506425" y="1723038"/>
            <a:ext cx="5160000" cy="21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1983年　中堅アパレル企業　入社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　　　　 専務取締役として経営に携わる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2000年　株式会社アパレルウェブ　設立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2008年・2010年・2011年　経済産業省産業構造審議会臨時委員　就任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2010年　経済産業省「クール・ジャパン官民有識者会議」委員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会社設立から現在まで、のべ 1,000 社以上のアパレル企業へ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ウェブコンサルティングや、ＥＣサイト構築支援をはじめとする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ワンストップ型デジタルマーケティングメニューの提供を行う。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1726" y="1563856"/>
            <a:ext cx="2363100" cy="236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30327" y="392288"/>
            <a:ext cx="6962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/>
              <a:t>東 幹也</a:t>
            </a:r>
            <a:r>
              <a:rPr lang="ja"/>
              <a:t> 氏　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eiryo"/>
              <a:buNone/>
            </a:pPr>
            <a:r>
              <a:rPr lang="ja" sz="1611"/>
              <a:t>株式会社アパレルウェブ Shopify エバンジェリスト</a:t>
            </a:r>
            <a:endParaRPr sz="1611"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506425" y="2156088"/>
            <a:ext cx="516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アパレルウェブ大阪支店の立ち上げ、シンガポールの子会社設立と現地での店舗運営を担当。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ja" sz="1200">
                <a:latin typeface="Arial"/>
                <a:ea typeface="Arial"/>
                <a:cs typeface="Arial"/>
                <a:sym typeface="Arial"/>
              </a:rPr>
              <a:t>2020年よりShopify エバンジェリストとして 越境EC、海外プロモーションなど海外進出のサポートを担当。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27433" l="0" r="0" t="6204"/>
          <a:stretch/>
        </p:blipFill>
        <p:spPr>
          <a:xfrm>
            <a:off x="972075" y="1493950"/>
            <a:ext cx="2161749" cy="2155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