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Noto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NotoSansLight-bold.fntdata"/><Relationship Id="rId12" Type="http://schemas.openxmlformats.org/officeDocument/2006/relationships/font" Target="fonts/Noto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NotoSansLight-boldItalic.fntdata"/><Relationship Id="rId14" Type="http://schemas.openxmlformats.org/officeDocument/2006/relationships/font" Target="fonts/Noto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68f39e9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g2468f39e9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42181ba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g24842181ba9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メタバース工学部パワポ002_本文用A 見本02 のコピー.jpg" id="82" name="Google Shape;8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85"/>
            <a:ext cx="9144000" cy="514221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type="title"/>
          </p:nvPr>
        </p:nvSpPr>
        <p:spPr>
          <a:xfrm>
            <a:off x="1030327" y="392288"/>
            <a:ext cx="696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  <a:defRPr b="1" i="0" sz="2400">
                <a:latin typeface="Meiryo"/>
                <a:ea typeface="Meiryo"/>
                <a:cs typeface="Meiryo"/>
                <a:sym typeface="Meiry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27332" y="1273628"/>
            <a:ext cx="72900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latin typeface="Meiryo"/>
                <a:ea typeface="Meiryo"/>
                <a:cs typeface="Meiryo"/>
                <a:sym typeface="Meiryo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 sz="1500"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8731585" y="4925526"/>
            <a:ext cx="413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ja" sz="800" u="none" cap="none" strike="noStrike">
                <a:solidFill>
                  <a:schemeClr val="dk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24057" y="4978901"/>
            <a:ext cx="539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eiryo"/>
              <a:buNone/>
            </a:pPr>
            <a:r>
              <a:rPr b="0" i="0" lang="ja" sz="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©️ METAVERSE SCHOOL OF ENGINEERING,  THE UNIVERSITY OF TOKYO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メタバース工学部パワポ002_タイトル のコピー.jpg" id="87" name="Google Shape;87;p13"/>
          <p:cNvPicPr preferRelativeResize="0"/>
          <p:nvPr/>
        </p:nvPicPr>
        <p:blipFill rotWithShape="1">
          <a:blip r:embed="rId3">
            <a:alphaModFix/>
          </a:blip>
          <a:srcRect b="52656" l="28527" r="69007" t="33315"/>
          <a:stretch/>
        </p:blipFill>
        <p:spPr>
          <a:xfrm>
            <a:off x="695325" y="449190"/>
            <a:ext cx="237813" cy="59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30325" y="392304"/>
            <a:ext cx="6962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/>
              <a:t>浅田 慎二 氏</a:t>
            </a:r>
            <a:r>
              <a:rPr lang="ja"/>
              <a:t>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11"/>
              <a:t>One Capital株式会社 代表取締役CEO</a:t>
            </a:r>
            <a:endParaRPr sz="161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88"/>
              <a:t>freee　社外取締役</a:t>
            </a:r>
            <a:endParaRPr sz="1388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88"/>
              <a:t>スマレジ　社外取締役</a:t>
            </a:r>
            <a:endParaRPr sz="1388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493725" y="1794638"/>
            <a:ext cx="51600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2000年 　慶應義塾大学経済学部　卒業　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2000年 　伊藤忠商事株式会社　入社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2005年 　伊藤忠テクノソリューションズ株式会社　出向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2012年 　マサチューセッツ工科大学スローン経営大学院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　  経営学修士号(MBA)　取得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2012年 　伊藤忠テクノロジーベンチャーズ　出向　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2015年 　株式会社セールスフォースドットコム　入社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2020年 　One Capital株式会社を設立、代表取締役CEO就任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13550" l="1478" r="3147" t="11171"/>
          <a:stretch/>
        </p:blipFill>
        <p:spPr>
          <a:xfrm>
            <a:off x="719175" y="1794650"/>
            <a:ext cx="2067289" cy="23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030325" y="1457225"/>
            <a:ext cx="77823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2012年より伊藤忠テクノロジーベンチャーズ株式会社(ITV)にて、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以下の国内外ITベンチャーへの投資および投資先企業へのハンズオン支援に従事。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メルカリ(IPO)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ユーザベース(IPO)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Box(IPO)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Muse&amp;Co(Mixiが買収)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WHILL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TokyoOtakuMode　等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2015年3月よりセールスフォース・ベンチャーズ 日本代表に就任し、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以下のB2Bクラウドベンチャーへ投資。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Sansan(IPO)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TeamSpirit(IPO)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freee(IPO)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Goodpatch(IPO)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Yappli(IPO)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Visional(IPO)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スタディスト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Andpad　等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1030325" y="392304"/>
            <a:ext cx="6962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/>
              <a:t>浅田 慎二 氏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611"/>
              <a:t>One Capital株式会社 代表取締役CEO</a:t>
            </a:r>
            <a:endParaRPr sz="161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88"/>
              <a:t>freee　社外取締役</a:t>
            </a:r>
            <a:endParaRPr sz="1388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388"/>
              <a:t>スマレジ　社外取締役</a:t>
            </a:r>
            <a:endParaRPr sz="138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