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89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0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4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ECEB3-421D-485D-BD55-86ABC41A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虎の穴</a:t>
            </a:r>
            <a:br>
              <a:rPr kumimoji="1" lang="en-US" altLang="ja-JP" dirty="0"/>
            </a:br>
            <a:r>
              <a:rPr kumimoji="1" lang="en-US" altLang="ja-JP" dirty="0"/>
              <a:t>Web-Java</a:t>
            </a:r>
            <a:r>
              <a:rPr lang="ja-JP" altLang="en-US" dirty="0"/>
              <a:t>初級</a:t>
            </a:r>
            <a:br>
              <a:rPr lang="en-US" altLang="ja-JP" dirty="0"/>
            </a:br>
            <a:r>
              <a:rPr lang="ja-JP" altLang="en-US" dirty="0"/>
              <a:t>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5827E7-87C4-4CDC-B950-2C35BE062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第三事業部：</a:t>
            </a:r>
            <a:r>
              <a:rPr lang="ja-JP" altLang="en-US" dirty="0"/>
              <a:t>阿部裕斗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54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79C6D-673A-4933-ACED-1B56ADB53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以上です。</a:t>
            </a:r>
            <a:br>
              <a:rPr kumimoji="1" lang="en-US" altLang="ja-JP" dirty="0"/>
            </a:br>
            <a:r>
              <a:rPr kumimoji="1" lang="ja-JP" altLang="en-US" dirty="0"/>
              <a:t>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5325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AF5ED-7EE9-44D8-BB74-91C0F04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D00E6-1229-4F50-B952-FD63C05D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作成したアプリの概要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dirty="0"/>
              <a:t>第一回課題（</a:t>
            </a:r>
            <a:r>
              <a:rPr lang="en-US" altLang="ja-JP" dirty="0"/>
              <a:t>EC</a:t>
            </a:r>
            <a:r>
              <a:rPr lang="ja-JP" altLang="en-US" dirty="0"/>
              <a:t>サイト）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/>
              <a:t>第二回課題（トランプゲーム）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アプリ設計説明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アプリ動作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工夫した点、苦労した点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質問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53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FF7F6-EDFA-47E5-8FF6-2412B3B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A7821-6276-4A0B-8570-4E9D240F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第一回課題 </a:t>
            </a:r>
            <a:r>
              <a:rPr kumimoji="1" lang="en-US" altLang="ja-JP" dirty="0"/>
              <a:t>EC</a:t>
            </a:r>
            <a:r>
              <a:rPr kumimoji="1" lang="ja-JP" altLang="en-US" dirty="0"/>
              <a:t>サイト</a:t>
            </a:r>
            <a:endParaRPr kumimoji="1" lang="en-US" altLang="ja-JP" dirty="0"/>
          </a:p>
          <a:p>
            <a:pPr marL="292608" lvl="1" indent="0">
              <a:buNone/>
            </a:pPr>
            <a:r>
              <a:rPr lang="en-US" altLang="ja-JP" dirty="0"/>
              <a:t>    Spring</a:t>
            </a:r>
            <a:r>
              <a:rPr lang="ja-JP" altLang="en-US" dirty="0"/>
              <a:t> </a:t>
            </a:r>
            <a:r>
              <a:rPr lang="en-US" altLang="ja-JP" dirty="0"/>
              <a:t>boot + </a:t>
            </a:r>
            <a:r>
              <a:rPr lang="en-US" altLang="ja-JP" dirty="0" err="1"/>
              <a:t>thymeleaf</a:t>
            </a:r>
            <a:r>
              <a:rPr lang="en-US" altLang="ja-JP" dirty="0"/>
              <a:t> </a:t>
            </a:r>
            <a:r>
              <a:rPr lang="ja-JP" altLang="en-US" dirty="0"/>
              <a:t>を使用して簡単な</a:t>
            </a:r>
            <a:r>
              <a:rPr lang="en-US" altLang="ja-JP" dirty="0"/>
              <a:t>EC</a:t>
            </a:r>
            <a:r>
              <a:rPr lang="ja-JP" altLang="en-US" dirty="0"/>
              <a:t>サイトを作成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第二回課題 トランプゲーム</a:t>
            </a:r>
            <a:r>
              <a:rPr lang="en-US" altLang="ja-JP" dirty="0"/>
              <a:t>(</a:t>
            </a:r>
            <a:r>
              <a:rPr lang="en-US" altLang="ja-JP" dirty="0" err="1"/>
              <a:t>BlackJack</a:t>
            </a:r>
            <a:r>
              <a:rPr lang="en-US" altLang="ja-JP" dirty="0"/>
              <a:t> , High &amp; Low)</a:t>
            </a:r>
            <a:endParaRPr kumimoji="1" lang="en-US" altLang="ja-JP" dirty="0"/>
          </a:p>
          <a:p>
            <a:pPr marL="292608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Java</a:t>
            </a:r>
            <a:r>
              <a:rPr lang="ja-JP" altLang="en-US" dirty="0"/>
              <a:t>の抽象化、ポリモーフィズムに重点を置き、トランプゲーム（</a:t>
            </a:r>
            <a:r>
              <a:rPr lang="en-US" altLang="ja-JP" dirty="0" err="1"/>
              <a:t>BlackJack</a:t>
            </a:r>
            <a:r>
              <a:rPr lang="en-US" altLang="ja-JP" dirty="0"/>
              <a:t> , High &amp; Low</a:t>
            </a:r>
            <a:r>
              <a:rPr lang="ja-JP" altLang="en-US" dirty="0"/>
              <a:t>）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ja-JP" altLang="en-US" dirty="0"/>
              <a:t>を作成。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61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A42E6-945B-4571-9CFF-706C468D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アプリ詳細説明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2D58EC-A89D-48F1-87ED-00ED1A13A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r>
              <a:rPr kumimoji="1" lang="ja-JP" altLang="en-US" dirty="0"/>
              <a:t>　クラス図、シーケンス図、画面遷移図などを追加</a:t>
            </a:r>
          </a:p>
        </p:txBody>
      </p:sp>
    </p:spTree>
    <p:extLst>
      <p:ext uri="{BB962C8B-B14F-4D97-AF65-F5344CB8AC3E}">
        <p14:creationId xmlns:p14="http://schemas.microsoft.com/office/powerpoint/2010/main" val="277366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EA2BA-1D92-4960-AB8C-19AA0E27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アプリ動作</a:t>
            </a:r>
          </a:p>
        </p:txBody>
      </p:sp>
    </p:spTree>
    <p:extLst>
      <p:ext uri="{BB962C8B-B14F-4D97-AF65-F5344CB8AC3E}">
        <p14:creationId xmlns:p14="http://schemas.microsoft.com/office/powerpoint/2010/main" val="211989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7DA9C-72AE-46A2-9985-96DC0D6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09EFD-F55C-4995-A3D5-2DF4ED56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en-US" altLang="ja-JP" dirty="0" err="1"/>
              <a:t>Javascript</a:t>
            </a:r>
            <a:r>
              <a:rPr kumimoji="1" lang="ja-JP" altLang="en-US" dirty="0"/>
              <a:t>を使用して画面遷移をせずに画面を更新するようにした。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フレームワークの機能や、ライブラリを使用して、ロジック処理以外のコードを縮小した。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347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32AC8-020C-4565-AB14-15176D33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苦労した点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2C62C-05E2-4927-9827-C248510A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Thymeleaf</a:t>
            </a:r>
            <a:r>
              <a:rPr lang="ja-JP" altLang="en-US" dirty="0"/>
              <a:t>の構文と</a:t>
            </a:r>
            <a:r>
              <a:rPr lang="en-US" altLang="ja-JP" dirty="0"/>
              <a:t>HTML</a:t>
            </a:r>
            <a:r>
              <a:rPr lang="ja-JP" altLang="en-US" dirty="0"/>
              <a:t>の構文の混同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Javascript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HTML,Java</a:t>
            </a:r>
            <a:r>
              <a:rPr kumimoji="1" lang="ja-JP" altLang="en-US" dirty="0"/>
              <a:t>のデータや、イベントの受け渡し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Javascript</a:t>
            </a:r>
            <a:r>
              <a:rPr lang="ja-JP" altLang="en-US" dirty="0"/>
              <a:t>からの</a:t>
            </a:r>
            <a:r>
              <a:rPr lang="en-US" altLang="ja-JP" dirty="0"/>
              <a:t>HTML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590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E4586-C80C-4009-B44E-82F612D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9B0EE-DE57-4693-B484-094B61A3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講習、課題を通して基礎的な</a:t>
            </a:r>
            <a:r>
              <a:rPr lang="en-US" altLang="ja-JP" dirty="0"/>
              <a:t>Spring boot + </a:t>
            </a:r>
            <a:r>
              <a:rPr lang="en-US" altLang="ja-JP" dirty="0" err="1"/>
              <a:t>thymeleaf</a:t>
            </a:r>
            <a:r>
              <a:rPr lang="ja-JP" altLang="en-US" dirty="0"/>
              <a:t>を使用した</a:t>
            </a:r>
            <a:r>
              <a:rPr lang="en-US" altLang="ja-JP" dirty="0"/>
              <a:t>Web</a:t>
            </a:r>
            <a:r>
              <a:rPr lang="ja-JP" altLang="en-US" dirty="0"/>
              <a:t>アプリを作成することが出来るようになった。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あやふやだった、抽象化、ポリモーフィズムについて理解を深めることができた。</a:t>
            </a: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943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CCC38-60B4-4700-9DAC-AF2B451DC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</p:spTree>
    <p:extLst>
      <p:ext uri="{BB962C8B-B14F-4D97-AF65-F5344CB8AC3E}">
        <p14:creationId xmlns:p14="http://schemas.microsoft.com/office/powerpoint/2010/main" val="341762295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188</Words>
  <Application>Microsoft Office PowerPoint</Application>
  <PresentationFormat>ワイド画面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レトロスペクト</vt:lpstr>
      <vt:lpstr>虎の穴 Web-Java初級 成果発表</vt:lpstr>
      <vt:lpstr>目次</vt:lpstr>
      <vt:lpstr>アプリ概要</vt:lpstr>
      <vt:lpstr>アプリ詳細説明</vt:lpstr>
      <vt:lpstr>アプリ動作</vt:lpstr>
      <vt:lpstr>工夫した点</vt:lpstr>
      <vt:lpstr>苦労した点</vt:lpstr>
      <vt:lpstr>まとめ</vt:lpstr>
      <vt:lpstr>質問</vt:lpstr>
      <vt:lpstr>以上です。 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裕斗 阿部</cp:lastModifiedBy>
  <cp:revision>8</cp:revision>
  <dcterms:created xsi:type="dcterms:W3CDTF">2015-12-11T07:38:00Z</dcterms:created>
  <dcterms:modified xsi:type="dcterms:W3CDTF">2019-02-22T13:32:22Z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1041-10.8.0.5392</vt:lpwstr>
  </property>
</Properties>
</file>