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7"/>
  </p:notesMasterIdLst>
  <p:handoutMasterIdLst>
    <p:handoutMasterId r:id="rId48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6" r:id="rId22"/>
    <p:sldId id="897" r:id="rId23"/>
    <p:sldId id="898" r:id="rId24"/>
    <p:sldId id="899" r:id="rId25"/>
    <p:sldId id="900" r:id="rId26"/>
    <p:sldId id="901" r:id="rId27"/>
    <p:sldId id="902" r:id="rId28"/>
    <p:sldId id="903" r:id="rId29"/>
    <p:sldId id="904" r:id="rId30"/>
    <p:sldId id="905" r:id="rId31"/>
    <p:sldId id="906" r:id="rId32"/>
    <p:sldId id="907" r:id="rId33"/>
    <p:sldId id="908" r:id="rId34"/>
    <p:sldId id="909" r:id="rId35"/>
    <p:sldId id="910" r:id="rId36"/>
    <p:sldId id="911" r:id="rId37"/>
    <p:sldId id="912" r:id="rId38"/>
    <p:sldId id="913" r:id="rId39"/>
    <p:sldId id="914" r:id="rId40"/>
    <p:sldId id="915" r:id="rId41"/>
    <p:sldId id="916" r:id="rId42"/>
    <p:sldId id="917" r:id="rId43"/>
    <p:sldId id="918" r:id="rId44"/>
    <p:sldId id="919" r:id="rId45"/>
    <p:sldId id="275" r:id="rId46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5" autoAdjust="0"/>
    <p:restoredTop sz="94362" autoAdjust="0"/>
  </p:normalViewPr>
  <p:slideViewPr>
    <p:cSldViewPr>
      <p:cViewPr varScale="1">
        <p:scale>
          <a:sx n="101" d="100"/>
          <a:sy n="101" d="100"/>
        </p:scale>
        <p:origin x="444" y="9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2017-03-02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2017-03-02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540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278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504" y="158496"/>
            <a:ext cx="4464496" cy="402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/45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64B7C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2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기본 </a:t>
            </a:r>
            <a:endParaRPr lang="ko-KR" alt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smtClean="0"/>
              <a:t>숫자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가장 기본적인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91011"/>
            <a:ext cx="7992888" cy="126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4985"/>
            <a:ext cx="3262053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373216"/>
            <a:ext cx="7992888" cy="99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88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연산자 우선순위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나머지 연산자 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04540"/>
            <a:ext cx="7957249" cy="972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2" y="3429486"/>
            <a:ext cx="4229040" cy="110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09" y="4672892"/>
            <a:ext cx="7973455" cy="149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20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2-2] </a:t>
            </a:r>
            <a:r>
              <a:rPr lang="ko-KR" altLang="en-US" dirty="0"/>
              <a:t>숫자와 연산자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10" y="1412777"/>
            <a:ext cx="7893421" cy="3914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6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문자의 집합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문자열 생성시 </a:t>
            </a:r>
            <a:r>
              <a:rPr lang="ko-KR" altLang="en-US" dirty="0"/>
              <a:t>큰따옴표나 작은따옴표를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86" y="2209895"/>
            <a:ext cx="7802664" cy="146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86" y="3861048"/>
            <a:ext cx="7802665" cy="19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54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이스케이프 </a:t>
            </a:r>
            <a:r>
              <a:rPr lang="ko-KR" altLang="en-US" dirty="0" smtClean="0"/>
              <a:t>문자 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따옴표를 문자 그대로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문자열 </a:t>
            </a:r>
            <a:r>
              <a:rPr lang="ko-KR" altLang="en-US" dirty="0" err="1" smtClean="0"/>
              <a:t>줄바꿈</a:t>
            </a:r>
            <a:r>
              <a:rPr lang="ko-KR" altLang="en-US" dirty="0" smtClean="0"/>
              <a:t> 할 경우 사용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10" y="2172045"/>
            <a:ext cx="7761025" cy="196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10" y="4207701"/>
            <a:ext cx="7776864" cy="1441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9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2-3] </a:t>
            </a:r>
            <a:r>
              <a:rPr lang="ko-KR" altLang="en-US" dirty="0"/>
              <a:t>이스케이프 </a:t>
            </a:r>
            <a:r>
              <a:rPr lang="ko-KR" altLang="en-US" dirty="0" smtClean="0"/>
              <a:t>문자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 smtClean="0"/>
              <a:t>2-6]</a:t>
            </a:r>
            <a:r>
              <a:rPr lang="ko-KR" altLang="en-US" dirty="0" smtClean="0"/>
              <a:t>에서 ＼</a:t>
            </a:r>
            <a:r>
              <a:rPr lang="en-US" altLang="ko-KR" dirty="0" smtClean="0"/>
              <a:t>t, </a:t>
            </a:r>
            <a:r>
              <a:rPr lang="ko-KR" altLang="en-US" dirty="0" smtClean="0"/>
              <a:t>＼</a:t>
            </a:r>
            <a:r>
              <a:rPr lang="en-US" altLang="ko-KR" dirty="0" smtClean="0"/>
              <a:t>n</a:t>
            </a:r>
            <a:r>
              <a:rPr lang="en-US" altLang="ko-KR" dirty="0"/>
              <a:t>,  </a:t>
            </a:r>
            <a:r>
              <a:rPr lang="ko-KR" altLang="en-US" dirty="0" smtClean="0"/>
              <a:t>＼＼를 사용하기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974358"/>
            <a:ext cx="3888432" cy="229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4221089"/>
            <a:ext cx="7751676" cy="144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976" y="5028141"/>
            <a:ext cx="3581573" cy="126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15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문자열 합하기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2-4] </a:t>
            </a:r>
            <a:r>
              <a:rPr lang="ko-KR" altLang="en-US" dirty="0"/>
              <a:t>문자열 연결 연산자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09" y="1484784"/>
            <a:ext cx="4266015" cy="108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10" y="3501008"/>
            <a:ext cx="7894754" cy="208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56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문자 선택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2-5] </a:t>
            </a:r>
            <a:r>
              <a:rPr lang="ko-KR" altLang="en-US" dirty="0"/>
              <a:t>문자 선택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marL="357187" lvl="1" indent="0">
              <a:spcAft>
                <a:spcPts val="200"/>
              </a:spcAft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‘</a:t>
            </a:r>
            <a:r>
              <a:rPr lang="ko-KR" altLang="en-US" dirty="0"/>
              <a:t>안녕하세요’ 문자열의 </a:t>
            </a:r>
            <a:r>
              <a:rPr lang="en-US" altLang="ko-KR" dirty="0"/>
              <a:t>0</a:t>
            </a:r>
            <a:r>
              <a:rPr lang="ko-KR" altLang="en-US" dirty="0"/>
              <a:t>번째</a:t>
            </a:r>
            <a:r>
              <a:rPr lang="en-US" altLang="ko-KR" dirty="0"/>
              <a:t>, 1</a:t>
            </a:r>
            <a:r>
              <a:rPr lang="ko-KR" altLang="en-US" dirty="0"/>
              <a:t>번째</a:t>
            </a:r>
            <a:r>
              <a:rPr lang="en-US" altLang="ko-KR" dirty="0"/>
              <a:t>, 3</a:t>
            </a:r>
            <a:r>
              <a:rPr lang="ko-KR" altLang="en-US" dirty="0"/>
              <a:t>번째에 있는 문자를 </a:t>
            </a:r>
            <a:r>
              <a:rPr lang="ko-KR" altLang="en-US" dirty="0" smtClean="0"/>
              <a:t>선택</a:t>
            </a:r>
            <a:endParaRPr lang="en-US" altLang="ko-KR" dirty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3" y="1393020"/>
            <a:ext cx="3855613" cy="98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3" y="3501008"/>
            <a:ext cx="7600029" cy="303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0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템플릿 문자열</a:t>
            </a:r>
            <a:r>
              <a:rPr lang="en-US" altLang="ko-KR" dirty="0"/>
              <a:t>[ECMAScript6</a:t>
            </a:r>
            <a:r>
              <a:rPr lang="en-US" altLang="ko-KR" dirty="0" smtClean="0"/>
              <a:t>]</a:t>
            </a:r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95" y="1484784"/>
            <a:ext cx="7932969" cy="101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95" y="2852936"/>
            <a:ext cx="7932969" cy="17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5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smtClean="0"/>
              <a:t>불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참과 </a:t>
            </a:r>
            <a:r>
              <a:rPr lang="ko-KR" altLang="en-US" dirty="0" smtClean="0"/>
              <a:t>거짓의 표현 </a:t>
            </a:r>
            <a:r>
              <a:rPr lang="en-US" altLang="ko-KR" dirty="0" smtClean="0"/>
              <a:t>: true</a:t>
            </a:r>
            <a:r>
              <a:rPr lang="ko-KR" altLang="en-US" dirty="0"/>
              <a:t>와 </a:t>
            </a:r>
            <a:r>
              <a:rPr lang="en-US" altLang="ko-KR" dirty="0" smtClean="0"/>
              <a:t>false</a:t>
            </a:r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비교 연산자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55" y="1766447"/>
            <a:ext cx="7492638" cy="1417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55" y="3228468"/>
            <a:ext cx="7507883" cy="94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66970"/>
            <a:ext cx="4248472" cy="2510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77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en-US" altLang="ko-KR" dirty="0" smtClean="0"/>
          </a:p>
          <a:p>
            <a:pPr lvl="1"/>
            <a:r>
              <a:rPr lang="ko-KR" altLang="en-US" dirty="0"/>
              <a:t>자바스크립트에서 사용하는 기본 용어를 이해합니다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기본 출력 방법을 익힙니다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상수를 배우고 관련된 연산자의 사용 방법을 익힙니다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자료형</a:t>
            </a:r>
            <a:r>
              <a:rPr lang="ko-KR" altLang="en-US" dirty="0"/>
              <a:t> 변환 방법을 익힙니다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내용 </a:t>
            </a:r>
            <a:endParaRPr lang="en-US" altLang="ko-KR" dirty="0" smtClean="0"/>
          </a:p>
          <a:p>
            <a:pPr lvl="1"/>
            <a:r>
              <a:rPr lang="ko-KR" altLang="en-US" dirty="0"/>
              <a:t>기본 용어                          </a:t>
            </a:r>
            <a:r>
              <a:rPr lang="ko-KR" altLang="en-US" dirty="0" smtClean="0"/>
              <a:t>      강제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1"/>
            <a:r>
              <a:rPr lang="ko-KR" altLang="en-US" dirty="0"/>
              <a:t>출력                                     </a:t>
            </a:r>
            <a:r>
              <a:rPr lang="ko-KR" altLang="en-US" dirty="0" smtClean="0"/>
              <a:t>  자동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endParaRPr lang="en-US" altLang="ko-KR" dirty="0" smtClean="0"/>
          </a:p>
          <a:p>
            <a:pPr lvl="1"/>
            <a:r>
              <a:rPr lang="ko-KR" altLang="en-US" dirty="0"/>
              <a:t>기본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>                             </a:t>
            </a:r>
            <a:r>
              <a:rPr lang="ko-KR" altLang="en-US" dirty="0" smtClean="0"/>
              <a:t>일치 </a:t>
            </a:r>
            <a:r>
              <a:rPr lang="ko-KR" altLang="en-US" dirty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/>
              <a:t>변수                                      </a:t>
            </a:r>
            <a:r>
              <a:rPr lang="ko-KR" altLang="en-US" dirty="0" smtClean="0"/>
              <a:t> 상수</a:t>
            </a:r>
            <a:endParaRPr lang="en-US" altLang="ko-KR" dirty="0" smtClean="0"/>
          </a:p>
          <a:p>
            <a:pPr lvl="1"/>
            <a:r>
              <a:rPr lang="ko-KR" altLang="en-US" dirty="0"/>
              <a:t>복합 대입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/>
              <a:t>증감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ko-KR" altLang="en-US" dirty="0" smtClean="0"/>
              <a:t>검사</a:t>
            </a:r>
            <a:endParaRPr lang="en-US" altLang="ko-KR" dirty="0" smtClean="0"/>
          </a:p>
          <a:p>
            <a:pPr lvl="1"/>
            <a:r>
              <a:rPr lang="en-US" altLang="ko-KR" dirty="0"/>
              <a:t>undefined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> 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2-6] </a:t>
            </a:r>
            <a:r>
              <a:rPr lang="ko-KR" altLang="en-US" dirty="0"/>
              <a:t>불과 비교 연산자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39" y="1510910"/>
            <a:ext cx="802258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65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논리 연산자</a:t>
            </a:r>
            <a:endParaRPr lang="en-US" altLang="ko-KR" dirty="0" smtClean="0"/>
          </a:p>
          <a:p>
            <a:pPr marL="357187" lvl="1" indent="0">
              <a:spcAft>
                <a:spcPts val="200"/>
              </a:spcAft>
              <a:buNone/>
            </a:pPr>
            <a:r>
              <a:rPr lang="en-US" altLang="ko-KR" dirty="0" smtClean="0"/>
              <a:t>  (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2-7] </a:t>
            </a:r>
            <a:r>
              <a:rPr lang="ko-KR" altLang="en-US" dirty="0"/>
              <a:t>논리 부정 연산자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9" y="908721"/>
            <a:ext cx="3744416" cy="157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81" y="3068960"/>
            <a:ext cx="7837616" cy="337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2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논리합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이항 연산자</a:t>
            </a:r>
            <a:r>
              <a:rPr lang="en-US" altLang="ko-KR" dirty="0" smtClean="0"/>
              <a:t>)</a:t>
            </a:r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 논리곱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이항 연산자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5886627" cy="214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4293096"/>
            <a:ext cx="5904656" cy="214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64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논리 연산자가 </a:t>
            </a:r>
            <a:r>
              <a:rPr lang="ko-KR" altLang="en-US" dirty="0" smtClean="0"/>
              <a:t>많이 </a:t>
            </a:r>
            <a:r>
              <a:rPr lang="ko-KR" altLang="en-US" dirty="0"/>
              <a:t>사용되는 부분은 ‘범위 판단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비교 </a:t>
            </a:r>
            <a:r>
              <a:rPr lang="ko-KR" altLang="en-US" dirty="0"/>
              <a:t>연산자의 잘못된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 smtClean="0"/>
              <a:t>  비교 </a:t>
            </a:r>
            <a:r>
              <a:rPr lang="ko-KR" altLang="en-US" dirty="0"/>
              <a:t>연산자가 여러 개 있을 때 왼쪽부터 차례대로 연산하면서 발생하는 </a:t>
            </a:r>
            <a:r>
              <a:rPr lang="ko-KR" altLang="en-US" dirty="0" smtClean="0"/>
              <a:t>문제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62" y="1753061"/>
            <a:ext cx="7714039" cy="72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49" y="2611109"/>
            <a:ext cx="7690569" cy="179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30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논리 연산자의 사용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27055"/>
            <a:ext cx="5626264" cy="174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05064"/>
            <a:ext cx="4586808" cy="214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5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2-8] </a:t>
            </a:r>
            <a:r>
              <a:rPr lang="ko-KR" altLang="en-US" dirty="0"/>
              <a:t>불과 논리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현재 시간을 구하는 </a:t>
            </a:r>
            <a:r>
              <a:rPr lang="ko-KR" altLang="en-US" dirty="0" smtClean="0"/>
              <a:t>방법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916833"/>
            <a:ext cx="7973920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4005065"/>
            <a:ext cx="4015236" cy="1058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2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변수 </a:t>
            </a:r>
            <a:r>
              <a:rPr lang="en-US" altLang="ko-KR" dirty="0" smtClean="0"/>
              <a:t>: </a:t>
            </a:r>
            <a:r>
              <a:rPr lang="ko-KR" altLang="en-US" dirty="0"/>
              <a:t>값을 저장할 때 사용하는 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선언 후 변수에 값을 할당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변수 선언 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변수 </a:t>
            </a:r>
            <a:r>
              <a:rPr lang="en-US" altLang="ko-KR" dirty="0"/>
              <a:t>pi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변수 </a:t>
            </a:r>
            <a:r>
              <a:rPr lang="en-US" altLang="ko-KR" dirty="0"/>
              <a:t>pi</a:t>
            </a:r>
            <a:r>
              <a:rPr lang="ko-KR" altLang="en-US" dirty="0"/>
              <a:t>에 값을 </a:t>
            </a:r>
            <a:r>
              <a:rPr lang="ko-KR" altLang="en-US" dirty="0" smtClean="0"/>
              <a:t>할당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변수 초기화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/>
              <a:t> 변수</a:t>
            </a:r>
            <a:endParaRPr lang="ko-KR" altLang="en-US" dirty="0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41" y="4221089"/>
            <a:ext cx="7045651" cy="1344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57" y="6002655"/>
            <a:ext cx="6677695" cy="830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65" y="1713872"/>
            <a:ext cx="7067220" cy="539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67" y="2830638"/>
            <a:ext cx="7052841" cy="88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8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 smtClean="0"/>
              <a:t>변수 활용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2-9] </a:t>
            </a:r>
            <a:r>
              <a:rPr lang="ko-KR" altLang="en-US" dirty="0"/>
              <a:t>변수 기본 사용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/>
              <a:t>반지름과 파이 값을 저장하고</a:t>
            </a:r>
            <a:r>
              <a:rPr lang="en-US" altLang="ko-KR" dirty="0"/>
              <a:t>, </a:t>
            </a:r>
            <a:r>
              <a:rPr lang="ko-KR" altLang="en-US" dirty="0" smtClean="0"/>
              <a:t>원의 </a:t>
            </a:r>
            <a:r>
              <a:rPr lang="ko-KR" altLang="en-US" dirty="0"/>
              <a:t>둘레와 넓이를 </a:t>
            </a:r>
            <a:r>
              <a:rPr lang="ko-KR" altLang="en-US" dirty="0" smtClean="0"/>
              <a:t>계산</a:t>
            </a: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/>
              <a:t> 변수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288516"/>
            <a:ext cx="7416823" cy="14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14" y="3586079"/>
            <a:ext cx="7632848" cy="304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16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변수에 사용할 수 있는 몇 개의 특별한 </a:t>
            </a:r>
            <a:r>
              <a:rPr lang="ko-KR" altLang="en-US" dirty="0" smtClean="0"/>
              <a:t>연산자가 존재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a += </a:t>
            </a:r>
            <a:r>
              <a:rPr lang="en-US" altLang="ko-KR" dirty="0" smtClean="0"/>
              <a:t>10</a:t>
            </a:r>
            <a:r>
              <a:rPr lang="ko-KR" altLang="en-US" dirty="0"/>
              <a:t> </a:t>
            </a:r>
            <a:r>
              <a:rPr lang="ko-KR" altLang="en-US" dirty="0" smtClean="0"/>
              <a:t>는 </a:t>
            </a:r>
            <a:r>
              <a:rPr lang="en-US" altLang="ko-KR" dirty="0"/>
              <a:t>a = a + 10</a:t>
            </a:r>
            <a:r>
              <a:rPr lang="ko-KR" altLang="en-US" dirty="0"/>
              <a:t>과 </a:t>
            </a:r>
            <a:r>
              <a:rPr lang="ko-KR" altLang="en-US" dirty="0" smtClean="0"/>
              <a:t>결과가  같음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/>
              <a:t> 복합 대입 연산자</a:t>
            </a:r>
            <a:endParaRPr lang="ko-KR" altLang="en-US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80" y="1916832"/>
            <a:ext cx="52101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30" y="4653136"/>
            <a:ext cx="51911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883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2-10] </a:t>
            </a:r>
            <a:r>
              <a:rPr lang="ko-KR" altLang="en-US" dirty="0"/>
              <a:t>숫자와 관련된 복합 대입 연산자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/>
              <a:t> 복합 대입 연산자</a:t>
            </a:r>
            <a:endParaRPr lang="ko-KR" alt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414713"/>
            <a:ext cx="7365286" cy="316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82520"/>
            <a:ext cx="7357793" cy="2075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44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/>
              <a:t>표현식과</a:t>
            </a:r>
            <a:r>
              <a:rPr lang="ko-KR" altLang="en-US" dirty="0"/>
              <a:t> </a:t>
            </a:r>
            <a:r>
              <a:rPr lang="ko-KR" altLang="en-US" dirty="0" smtClean="0"/>
              <a:t>문장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err="1" smtClean="0"/>
              <a:t>표현식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문장 </a:t>
            </a:r>
            <a:r>
              <a:rPr lang="en-US" altLang="ko-KR" dirty="0" smtClean="0"/>
              <a:t>: </a:t>
            </a:r>
            <a:r>
              <a:rPr lang="ko-KR" altLang="en-US" dirty="0"/>
              <a:t>표현식이 하나 이상 </a:t>
            </a:r>
            <a:r>
              <a:rPr lang="ko-KR" altLang="en-US" dirty="0" smtClean="0"/>
              <a:t>모일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마지막에 종결 </a:t>
            </a:r>
            <a:r>
              <a:rPr lang="ko-KR" altLang="en-US" dirty="0"/>
              <a:t>의미로 세미콜론</a:t>
            </a:r>
            <a:r>
              <a:rPr lang="en-US" altLang="ko-KR" dirty="0"/>
              <a:t>(;)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프로그램 </a:t>
            </a:r>
            <a:r>
              <a:rPr lang="en-US" altLang="ko-KR" dirty="0" smtClean="0"/>
              <a:t>: </a:t>
            </a:r>
            <a:r>
              <a:rPr lang="ko-KR" altLang="en-US" dirty="0"/>
              <a:t>문장이 모이면 </a:t>
            </a:r>
            <a:r>
              <a:rPr lang="ko-KR" altLang="en-US" dirty="0" smtClean="0"/>
              <a:t>프로그램이 됨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기본 용어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7"/>
            <a:ext cx="799126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9332"/>
            <a:ext cx="7991264" cy="13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2-11] </a:t>
            </a:r>
            <a:r>
              <a:rPr lang="ko-KR" altLang="en-US" dirty="0"/>
              <a:t>문자열과 관련된 복합 대입 연산자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/>
              <a:t> 복합 대입 연산자</a:t>
            </a:r>
            <a:endParaRPr lang="ko-KR" alt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466320"/>
            <a:ext cx="7746642" cy="31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67206"/>
            <a:ext cx="7746644" cy="1705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21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/>
              <a:t>2-12 </a:t>
            </a:r>
            <a:r>
              <a:rPr lang="ko-KR" altLang="en-US" dirty="0"/>
              <a:t>증감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]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변수 </a:t>
            </a:r>
            <a:r>
              <a:rPr lang="en-US" altLang="ko-KR" dirty="0"/>
              <a:t>number</a:t>
            </a:r>
            <a:r>
              <a:rPr lang="ko-KR" altLang="en-US" dirty="0"/>
              <a:t>를 초기화하고</a:t>
            </a:r>
            <a:r>
              <a:rPr lang="en-US" altLang="ko-KR" dirty="0"/>
              <a:t>, ++ </a:t>
            </a:r>
            <a:r>
              <a:rPr lang="ko-KR" altLang="en-US" dirty="0"/>
              <a:t>연산자와 </a:t>
            </a:r>
            <a:r>
              <a:rPr lang="en-US" altLang="ko-KR" dirty="0"/>
              <a:t>-- </a:t>
            </a:r>
            <a:r>
              <a:rPr lang="ko-KR" altLang="en-US" dirty="0"/>
              <a:t>연산자를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각 </a:t>
            </a:r>
            <a:r>
              <a:rPr lang="ko-KR" altLang="en-US" dirty="0"/>
              <a:t>연산자에서 변수 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만큼 변경됨</a:t>
            </a: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증감 연산자</a:t>
            </a:r>
            <a:endParaRPr lang="ko-KR" altLang="en-US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52" y="921782"/>
            <a:ext cx="5284125" cy="205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30" y="4378780"/>
            <a:ext cx="7766926" cy="2171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614" y="5399342"/>
            <a:ext cx="4094527" cy="1070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02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2-13] </a:t>
            </a:r>
            <a:r>
              <a:rPr lang="ko-KR" altLang="en-US" dirty="0"/>
              <a:t>증감 연산자의 전위와 </a:t>
            </a:r>
            <a:r>
              <a:rPr lang="ko-KR" altLang="en-US" dirty="0" smtClean="0"/>
              <a:t>후위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증감 연산자</a:t>
            </a:r>
            <a:endParaRPr lang="ko-KR" altLang="en-US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5"/>
            <a:ext cx="8036195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61048"/>
            <a:ext cx="8036195" cy="137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1063364" y="2976551"/>
            <a:ext cx="19442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2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전위는 문장을 실행하기 전에 값을 변경하라는 </a:t>
            </a:r>
            <a:r>
              <a:rPr lang="ko-KR" altLang="en-US" dirty="0" smtClean="0"/>
              <a:t>의미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 즉 </a:t>
            </a:r>
            <a:r>
              <a:rPr lang="en-US" altLang="ko-KR" dirty="0" smtClean="0"/>
              <a:t>console.log </a:t>
            </a:r>
            <a:r>
              <a:rPr lang="en-US" altLang="ko-KR" dirty="0"/>
              <a:t>(++number) </a:t>
            </a:r>
            <a:r>
              <a:rPr lang="ko-KR" altLang="en-US" dirty="0" smtClean="0"/>
              <a:t>코드는 </a:t>
            </a:r>
            <a:r>
              <a:rPr lang="en-US" altLang="ko-KR" dirty="0"/>
              <a:t>console.log (number)</a:t>
            </a:r>
            <a:r>
              <a:rPr lang="ko-KR" altLang="en-US" dirty="0"/>
              <a:t>를 실행하기 전에 </a:t>
            </a:r>
            <a:endParaRPr lang="en-US" altLang="ko-KR" dirty="0"/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 smtClean="0"/>
              <a:t>   변수 </a:t>
            </a:r>
            <a:r>
              <a:rPr lang="en-US" altLang="ko-KR" dirty="0"/>
              <a:t>number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ko-KR" altLang="en-US" dirty="0" smtClean="0"/>
              <a:t>더함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따라서 다음 코드와 같음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증감 연산자</a:t>
            </a:r>
            <a:endParaRPr lang="ko-KR" altLang="en-US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1390262" y="1628800"/>
            <a:ext cx="25202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820117"/>
            <a:ext cx="769045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6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아래 두 코드 </a:t>
            </a:r>
            <a:r>
              <a:rPr lang="ko-KR" altLang="en-US" dirty="0"/>
              <a:t>실행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차례대로 </a:t>
            </a:r>
            <a:r>
              <a:rPr lang="en-US" altLang="ko-KR" dirty="0"/>
              <a:t>10, 12, 12, 10</a:t>
            </a:r>
            <a:r>
              <a:rPr lang="ko-KR" altLang="en-US" dirty="0"/>
              <a:t>을 </a:t>
            </a:r>
            <a:r>
              <a:rPr lang="ko-KR" altLang="en-US" dirty="0" smtClean="0"/>
              <a:t>출력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증감 연산자</a:t>
            </a:r>
            <a:endParaRPr lang="ko-KR" altLang="en-US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67" y="1353831"/>
            <a:ext cx="7605980" cy="2158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90" y="3564080"/>
            <a:ext cx="7590505" cy="310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5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err="1" smtClean="0"/>
              <a:t>자료형</a:t>
            </a:r>
            <a:r>
              <a:rPr lang="ko-KR" altLang="en-US" dirty="0" smtClean="0"/>
              <a:t> 확인 연산자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보통 </a:t>
            </a:r>
            <a:r>
              <a:rPr lang="ko-KR" altLang="en-US" dirty="0"/>
              <a:t>연산자 뒤에 괄호를 </a:t>
            </a:r>
            <a:r>
              <a:rPr lang="ko-KR" altLang="en-US" dirty="0" smtClean="0"/>
              <a:t>붙임</a:t>
            </a: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</a:t>
            </a:r>
            <a:r>
              <a:rPr lang="ko-KR" altLang="en-US" dirty="0" smtClean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검사</a:t>
            </a:r>
            <a:endParaRPr lang="ko-KR" altLang="en-US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96" y="1411808"/>
            <a:ext cx="5037755" cy="105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96" y="2564258"/>
            <a:ext cx="7881368" cy="149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68" y="4605591"/>
            <a:ext cx="7879096" cy="147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2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자바스크립트의 </a:t>
            </a:r>
            <a:r>
              <a:rPr lang="ko-KR" altLang="en-US" dirty="0"/>
              <a:t>여섯 가지 </a:t>
            </a:r>
            <a:r>
              <a:rPr lang="ko-KR" altLang="en-US" dirty="0" err="1" smtClean="0"/>
              <a:t>자료형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</a:t>
            </a:r>
            <a:r>
              <a:rPr lang="ko-KR" altLang="en-US" dirty="0" smtClean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검사</a:t>
            </a:r>
            <a:endParaRPr lang="ko-KR" altLang="en-US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99" y="1334399"/>
            <a:ext cx="6782365" cy="33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99" y="4927235"/>
            <a:ext cx="6775445" cy="170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72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undefined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변수를 </a:t>
            </a:r>
            <a:r>
              <a:rPr lang="ko-KR" altLang="en-US" dirty="0"/>
              <a:t>선언했으나 초기화하지 </a:t>
            </a:r>
            <a:r>
              <a:rPr lang="ko-KR" altLang="en-US" dirty="0" smtClean="0"/>
              <a:t>않은 </a:t>
            </a:r>
            <a:r>
              <a:rPr lang="ko-KR" altLang="en-US" dirty="0" err="1" smtClean="0"/>
              <a:t>자료형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undefined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48" y="1916832"/>
            <a:ext cx="7835808" cy="99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5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>
              <a:spcAft>
                <a:spcPts val="200"/>
              </a:spcAft>
            </a:pPr>
            <a:r>
              <a:rPr lang="en-US" altLang="ko-KR" dirty="0"/>
              <a:t>Number( ) </a:t>
            </a:r>
            <a:r>
              <a:rPr lang="ko-KR" altLang="en-US" dirty="0"/>
              <a:t>함수와 </a:t>
            </a:r>
            <a:r>
              <a:rPr lang="en-US" altLang="ko-KR" dirty="0" err="1"/>
              <a:t>NaN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2-14] </a:t>
            </a:r>
            <a:r>
              <a:rPr lang="en-US" altLang="ko-KR" dirty="0"/>
              <a:t>Number( ) </a:t>
            </a:r>
            <a:r>
              <a:rPr lang="ko-KR" altLang="en-US" dirty="0"/>
              <a:t>함수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강제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endParaRPr lang="ko-KR" altLang="en-US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82" y="998375"/>
            <a:ext cx="5053679" cy="1854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3057"/>
            <a:ext cx="7848872" cy="1894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293096"/>
            <a:ext cx="3611289" cy="1456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7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‘숫자로 변환할 수 없는 문자열’을 </a:t>
            </a:r>
            <a:r>
              <a:rPr lang="en-US" altLang="ko-KR" dirty="0"/>
              <a:t>Number( ) </a:t>
            </a:r>
            <a:r>
              <a:rPr lang="ko-KR" altLang="en-US" dirty="0"/>
              <a:t>함수로 변환하면 ‘</a:t>
            </a:r>
            <a:r>
              <a:rPr lang="en-US" altLang="ko-KR" dirty="0" err="1"/>
              <a:t>NaN</a:t>
            </a:r>
            <a:r>
              <a:rPr lang="en-US" altLang="ko-KR" dirty="0"/>
              <a:t>’</a:t>
            </a:r>
            <a:r>
              <a:rPr lang="ko-KR" altLang="en-US" dirty="0"/>
              <a:t>을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err="1" smtClean="0"/>
              <a:t>NaN</a:t>
            </a:r>
            <a:r>
              <a:rPr lang="en-US" altLang="ko-KR" dirty="0"/>
              <a:t>(</a:t>
            </a:r>
            <a:r>
              <a:rPr lang="en-US" altLang="ko-KR" dirty="0" smtClean="0"/>
              <a:t>Not </a:t>
            </a:r>
            <a:r>
              <a:rPr lang="en-US" altLang="ko-KR" dirty="0"/>
              <a:t>a </a:t>
            </a:r>
            <a:r>
              <a:rPr lang="en-US" altLang="ko-KR" dirty="0" smtClean="0"/>
              <a:t>Number)</a:t>
            </a:r>
            <a:r>
              <a:rPr lang="ko-KR" altLang="en-US" dirty="0" smtClean="0"/>
              <a:t>은  </a:t>
            </a:r>
            <a:r>
              <a:rPr lang="ko-KR" altLang="en-US" dirty="0"/>
              <a:t>‘숫자 </a:t>
            </a:r>
            <a:r>
              <a:rPr lang="ko-KR" altLang="en-US" dirty="0" err="1"/>
              <a:t>자료형이지만</a:t>
            </a:r>
            <a:r>
              <a:rPr lang="ko-KR" altLang="en-US" dirty="0"/>
              <a:t> 숫자가 아닌 것’을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err="1"/>
              <a:t>NaN</a:t>
            </a:r>
            <a:r>
              <a:rPr lang="ko-KR" altLang="en-US" dirty="0"/>
              <a:t>의 </a:t>
            </a:r>
            <a:r>
              <a:rPr lang="ko-KR" altLang="en-US" dirty="0" smtClean="0"/>
              <a:t>특징</a:t>
            </a:r>
            <a:endParaRPr lang="en-US" altLang="ko-KR" dirty="0"/>
          </a:p>
          <a:p>
            <a:pPr lvl="3">
              <a:spcAft>
                <a:spcPts val="200"/>
              </a:spcAft>
            </a:pPr>
            <a:r>
              <a:rPr lang="en-US" altLang="ko-KR" dirty="0" err="1" smtClean="0"/>
              <a:t>NaN</a:t>
            </a:r>
            <a:r>
              <a:rPr lang="ko-KR" altLang="en-US" dirty="0"/>
              <a:t>은 무조건적으로 </a:t>
            </a:r>
            <a:r>
              <a:rPr lang="ko-KR" altLang="en-US" dirty="0" smtClean="0"/>
              <a:t>다름</a:t>
            </a:r>
            <a:endParaRPr lang="en-US" altLang="ko-KR" dirty="0"/>
          </a:p>
          <a:p>
            <a:pPr lvl="3">
              <a:spcAft>
                <a:spcPts val="200"/>
              </a:spcAft>
            </a:pPr>
            <a:r>
              <a:rPr lang="en-US" altLang="ko-KR" dirty="0" err="1" smtClean="0"/>
              <a:t>NaN</a:t>
            </a:r>
            <a:r>
              <a:rPr lang="ko-KR" altLang="en-US" dirty="0"/>
              <a:t>인지 확인할 때는 </a:t>
            </a:r>
            <a:r>
              <a:rPr lang="en-US" altLang="ko-KR" dirty="0" err="1"/>
              <a:t>isNaN</a:t>
            </a:r>
            <a:r>
              <a:rPr lang="en-US" altLang="ko-KR" dirty="0"/>
              <a:t>( ) </a:t>
            </a:r>
            <a:r>
              <a:rPr lang="ko-KR" altLang="en-US" dirty="0"/>
              <a:t>함수를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2-15] </a:t>
            </a:r>
            <a:r>
              <a:rPr lang="en-US" altLang="ko-KR" dirty="0" err="1"/>
              <a:t>NaN</a:t>
            </a:r>
            <a:r>
              <a:rPr lang="en-US" altLang="ko-KR" dirty="0"/>
              <a:t>(Not a Number)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강제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endParaRPr lang="ko-KR" altLang="en-US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10" y="3441417"/>
            <a:ext cx="7868584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128" y="5114850"/>
            <a:ext cx="3845673" cy="118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3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자바스크립트에서 특별한 </a:t>
            </a:r>
            <a:r>
              <a:rPr lang="ko-KR" altLang="en-US" dirty="0"/>
              <a:t>의미가 부여된 </a:t>
            </a:r>
            <a:r>
              <a:rPr lang="ko-KR" altLang="en-US" dirty="0" smtClean="0"/>
              <a:t>단어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기본 용어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65817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42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Boolean( 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Boolean( ) </a:t>
            </a:r>
            <a:r>
              <a:rPr lang="ko-KR" altLang="en-US" dirty="0"/>
              <a:t>함수를 사용하면 </a:t>
            </a:r>
            <a:r>
              <a:rPr lang="en-US" altLang="ko-KR" dirty="0" smtClean="0"/>
              <a:t>5</a:t>
            </a:r>
            <a:r>
              <a:rPr lang="ko-KR" altLang="en-US" dirty="0"/>
              <a:t>개의 요소는 </a:t>
            </a:r>
            <a:r>
              <a:rPr lang="en-US" altLang="ko-KR" dirty="0"/>
              <a:t>false</a:t>
            </a:r>
            <a:r>
              <a:rPr lang="ko-KR" altLang="en-US" dirty="0"/>
              <a:t>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0 , 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 ,  ""[</a:t>
            </a:r>
            <a:r>
              <a:rPr lang="ko-KR" altLang="en-US" dirty="0"/>
              <a:t>빈 문자열</a:t>
            </a:r>
            <a:r>
              <a:rPr lang="en-US" altLang="ko-KR" dirty="0" smtClean="0"/>
              <a:t>] ,  null ,  undefined</a:t>
            </a:r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2-16] </a:t>
            </a:r>
            <a:r>
              <a:rPr lang="en-US" altLang="ko-KR" dirty="0"/>
              <a:t>Boolean( ) </a:t>
            </a:r>
            <a:r>
              <a:rPr lang="ko-KR" altLang="en-US" dirty="0"/>
              <a:t>함수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강제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endParaRPr lang="ko-KR" altLang="en-US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4" y="3079214"/>
            <a:ext cx="7874998" cy="32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269" y="4752179"/>
            <a:ext cx="3744416" cy="146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2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숫자와 문자열 </a:t>
            </a:r>
            <a:r>
              <a:rPr lang="ko-KR" altLang="en-US" dirty="0" err="1"/>
              <a:t>자료형</a:t>
            </a:r>
            <a:r>
              <a:rPr lang="ko-KR" altLang="en-US" dirty="0"/>
              <a:t> 자동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숫자와 </a:t>
            </a:r>
            <a:r>
              <a:rPr lang="ko-KR" altLang="en-US" dirty="0" smtClean="0"/>
              <a:t>문자열에 </a:t>
            </a:r>
            <a:r>
              <a:rPr lang="ko-KR" altLang="en-US" dirty="0"/>
              <a:t>‘</a:t>
            </a:r>
            <a:r>
              <a:rPr lang="en-US" altLang="ko-KR" dirty="0"/>
              <a:t>+’ </a:t>
            </a:r>
            <a:r>
              <a:rPr lang="ko-KR" altLang="en-US" dirty="0"/>
              <a:t>연산자를 적용하면 자동으로 숫자가 문자열로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2-17] </a:t>
            </a:r>
            <a:r>
              <a:rPr lang="ko-KR" altLang="en-US" dirty="0"/>
              <a:t>숫자와 문자열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</a:t>
            </a:r>
            <a:r>
              <a:rPr lang="ko-KR" altLang="en-US" dirty="0" smtClean="0"/>
              <a:t> </a:t>
            </a:r>
            <a:r>
              <a:rPr lang="ko-KR" altLang="en-US" dirty="0"/>
              <a:t>자동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endParaRPr lang="ko-KR" altLang="en-US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11" y="2702229"/>
            <a:ext cx="7750737" cy="330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90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불 </a:t>
            </a:r>
            <a:r>
              <a:rPr lang="ko-KR" altLang="en-US" dirty="0" err="1"/>
              <a:t>자료형</a:t>
            </a:r>
            <a:r>
              <a:rPr lang="ko-KR" altLang="en-US" dirty="0"/>
              <a:t> 자동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2-18] </a:t>
            </a:r>
            <a:r>
              <a:rPr lang="ko-KR" altLang="en-US" dirty="0"/>
              <a:t>불 </a:t>
            </a:r>
            <a:r>
              <a:rPr lang="ko-KR" altLang="en-US" dirty="0" err="1"/>
              <a:t>자료형</a:t>
            </a:r>
            <a:r>
              <a:rPr lang="ko-KR" altLang="en-US" dirty="0"/>
              <a:t> 자동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! </a:t>
            </a:r>
            <a:r>
              <a:rPr lang="ko-KR" altLang="en-US" dirty="0"/>
              <a:t>연산자를 두 번 사용해 </a:t>
            </a:r>
            <a:r>
              <a:rPr lang="en-US" altLang="ko-KR" dirty="0"/>
              <a:t>Boolean( ) </a:t>
            </a:r>
            <a:r>
              <a:rPr lang="ko-KR" altLang="en-US" dirty="0"/>
              <a:t>함수를 사용하는 것과 </a:t>
            </a:r>
            <a:r>
              <a:rPr lang="ko-KR" altLang="en-US" dirty="0" smtClean="0"/>
              <a:t>같은 효과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</a:t>
            </a:r>
            <a:r>
              <a:rPr lang="ko-KR" altLang="en-US" dirty="0" smtClean="0"/>
              <a:t> </a:t>
            </a:r>
            <a:r>
              <a:rPr lang="ko-KR" altLang="en-US" dirty="0"/>
              <a:t>자동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endParaRPr lang="ko-KR" altLang="en-US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89935"/>
            <a:ext cx="7748759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7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smtClean="0"/>
              <a:t>일치 연산자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err="1"/>
              <a:t>자료형까지</a:t>
            </a:r>
            <a:r>
              <a:rPr lang="ko-KR" altLang="en-US" dirty="0"/>
              <a:t> </a:t>
            </a:r>
            <a:r>
              <a:rPr lang="ko-KR" altLang="en-US" dirty="0" smtClean="0"/>
              <a:t>검사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2-19] </a:t>
            </a:r>
            <a:r>
              <a:rPr lang="ko-KR" altLang="en-US" dirty="0"/>
              <a:t>비교 연산자와 일치 연산자의 차이</a:t>
            </a:r>
            <a:endParaRPr lang="en-US" altLang="ko-KR" dirty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</a:t>
            </a:r>
            <a:r>
              <a:rPr lang="ko-KR" altLang="en-US" dirty="0" smtClean="0"/>
              <a:t> </a:t>
            </a:r>
            <a:r>
              <a:rPr lang="ko-KR" altLang="en-US" dirty="0"/>
              <a:t>일치 연산자</a:t>
            </a:r>
            <a:endParaRPr lang="ko-KR" altLang="en-US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47" y="1798942"/>
            <a:ext cx="4883481" cy="142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96" y="4305190"/>
            <a:ext cx="7880068" cy="1974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291" y="4754434"/>
            <a:ext cx="3717607" cy="146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11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smtClean="0"/>
              <a:t>상수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상수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‘항상 같은 수’라는 </a:t>
            </a:r>
            <a:r>
              <a:rPr lang="ko-KR" altLang="en-US" dirty="0" smtClean="0"/>
              <a:t>의미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변수와 반대되는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err="1"/>
              <a:t>c</a:t>
            </a:r>
            <a:r>
              <a:rPr lang="en-US" altLang="ko-KR" dirty="0" err="1" smtClean="0"/>
              <a:t>onst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상수</a:t>
            </a:r>
            <a:r>
              <a:rPr lang="en-US" altLang="ko-KR" baseline="30000" dirty="0"/>
              <a:t>constant</a:t>
            </a:r>
            <a:r>
              <a:rPr lang="ko-KR" altLang="en-US" dirty="0"/>
              <a:t>를 만드는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변하지 않을 대상에 상수를 적용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2-20] </a:t>
            </a:r>
            <a:r>
              <a:rPr lang="ko-KR" altLang="en-US" dirty="0"/>
              <a:t>상수와 오류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</a:t>
            </a:r>
            <a:r>
              <a:rPr lang="ko-KR" altLang="en-US" dirty="0" smtClean="0"/>
              <a:t> </a:t>
            </a:r>
            <a:r>
              <a:rPr lang="ko-KR" altLang="en-US" dirty="0"/>
              <a:t>상수</a:t>
            </a:r>
            <a:endParaRPr lang="ko-KR" altLang="en-US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68189"/>
            <a:ext cx="7920880" cy="225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809" y="3789040"/>
            <a:ext cx="4507773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4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 smtClean="0"/>
              <a:t>식별자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이름을 붙일 때 사용하는 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변수와 </a:t>
            </a:r>
            <a:r>
              <a:rPr lang="ko-KR" altLang="en-US" dirty="0"/>
              <a:t>함수 이름 등으로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키워드를 </a:t>
            </a:r>
            <a:r>
              <a:rPr lang="ko-KR" altLang="en-US" dirty="0" smtClean="0"/>
              <a:t>사용 안됨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특수 </a:t>
            </a:r>
            <a:r>
              <a:rPr lang="ko-KR" altLang="en-US" dirty="0"/>
              <a:t>문자는 </a:t>
            </a:r>
            <a:r>
              <a:rPr lang="en-US" altLang="ko-KR" dirty="0"/>
              <a:t>_</a:t>
            </a:r>
            <a:r>
              <a:rPr lang="ko-KR" altLang="en-US" dirty="0"/>
              <a:t>와 </a:t>
            </a:r>
            <a:r>
              <a:rPr lang="en-US" altLang="ko-KR" dirty="0"/>
              <a:t>$</a:t>
            </a:r>
            <a:r>
              <a:rPr lang="ko-KR" altLang="en-US" dirty="0"/>
              <a:t>만 </a:t>
            </a:r>
            <a:r>
              <a:rPr lang="ko-KR" altLang="en-US" dirty="0" smtClean="0"/>
              <a:t>허용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숫자로 </a:t>
            </a:r>
            <a:r>
              <a:rPr lang="ko-KR" altLang="en-US" dirty="0"/>
              <a:t>시작하면 </a:t>
            </a:r>
            <a:r>
              <a:rPr lang="ko-KR" altLang="en-US" dirty="0" smtClean="0"/>
              <a:t>안됨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공백은 </a:t>
            </a:r>
            <a:r>
              <a:rPr lang="ko-KR" altLang="en-US" dirty="0"/>
              <a:t>입력하면 </a:t>
            </a:r>
            <a:r>
              <a:rPr lang="ko-KR" altLang="en-US" dirty="0" smtClean="0"/>
              <a:t>안됨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err="1" smtClean="0"/>
              <a:t>식별자</a:t>
            </a:r>
            <a:r>
              <a:rPr lang="ko-KR" altLang="en-US" dirty="0" smtClean="0"/>
              <a:t> 사용 규칙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err="1"/>
              <a:t>생성자</a:t>
            </a:r>
            <a:r>
              <a:rPr lang="ko-KR" altLang="en-US" dirty="0"/>
              <a:t> 함수의 이름은 항상 대문자로 </a:t>
            </a:r>
            <a:r>
              <a:rPr lang="ko-KR" altLang="en-US" dirty="0" smtClean="0"/>
              <a:t>시작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 err="1"/>
              <a:t>메소드의</a:t>
            </a:r>
            <a:r>
              <a:rPr lang="ko-KR" altLang="en-US" dirty="0"/>
              <a:t> 이름은 항상 소문자로 </a:t>
            </a:r>
            <a:r>
              <a:rPr lang="ko-KR" altLang="en-US" dirty="0" smtClean="0"/>
              <a:t>시작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여러 </a:t>
            </a:r>
            <a:r>
              <a:rPr lang="ko-KR" altLang="en-US" dirty="0"/>
              <a:t>단어로 된 </a:t>
            </a:r>
            <a:r>
              <a:rPr lang="ko-KR" altLang="en-US" dirty="0" err="1"/>
              <a:t>식별자는</a:t>
            </a:r>
            <a:r>
              <a:rPr lang="ko-KR" altLang="en-US" dirty="0"/>
              <a:t> 각 단어의 첫 글자를 대문자로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기본 용어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87" y="1772816"/>
            <a:ext cx="3024336" cy="161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5137" y="281367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6096" y="284832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o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157192"/>
            <a:ext cx="7298666" cy="100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71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기본 용어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62198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80928"/>
            <a:ext cx="7560840" cy="173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41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smtClean="0"/>
              <a:t>주석 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프로그램의 진행에 영향을 주지 않는 코드</a:t>
            </a:r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marL="357187" lvl="1" indent="0">
              <a:spcAft>
                <a:spcPts val="200"/>
              </a:spcAft>
              <a:buNone/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기본 용어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99" y="1844824"/>
            <a:ext cx="3629522" cy="214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99" y="4293096"/>
            <a:ext cx="7423517" cy="209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2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출력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console </a:t>
            </a:r>
            <a:r>
              <a:rPr lang="ko-KR" altLang="en-US" dirty="0"/>
              <a:t>객체의 </a:t>
            </a:r>
            <a:r>
              <a:rPr lang="en-US" altLang="ko-KR" dirty="0" smtClean="0"/>
              <a:t>log( </a:t>
            </a:r>
            <a:r>
              <a:rPr lang="en-US" altLang="ko-KR" dirty="0"/>
              <a:t>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r>
              <a:rPr lang="en-US" altLang="ko-KR" dirty="0"/>
              <a:t> : </a:t>
            </a:r>
            <a:r>
              <a:rPr lang="en-US" altLang="ko-KR" dirty="0" smtClean="0"/>
              <a:t>console.log( </a:t>
            </a:r>
            <a:r>
              <a:rPr lang="en-US" altLang="ko-KR" dirty="0"/>
              <a:t>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>
              <a:spcAft>
                <a:spcPts val="200"/>
              </a:spcAft>
            </a:pPr>
            <a:endParaRPr lang="en-US" altLang="ko-KR" dirty="0" smtClean="0"/>
          </a:p>
          <a:p>
            <a:pPr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2-1] </a:t>
            </a:r>
            <a:r>
              <a:rPr lang="ko-KR" altLang="en-US" dirty="0"/>
              <a:t>자바스크립트의 기본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문자열 ‘</a:t>
            </a:r>
            <a:r>
              <a:rPr lang="en-US" altLang="ko-KR" dirty="0"/>
              <a:t>JavaScript Programming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출력하기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출력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77643"/>
            <a:ext cx="3960440" cy="86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11" y="3965875"/>
            <a:ext cx="7848872" cy="199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4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REPL</a:t>
            </a:r>
            <a:r>
              <a:rPr lang="ko-KR" altLang="en-US" dirty="0"/>
              <a:t>을 사용한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곧바로 </a:t>
            </a:r>
            <a:r>
              <a:rPr lang="ko-KR" altLang="en-US" dirty="0"/>
              <a:t>문장을 입력해서 </a:t>
            </a:r>
            <a:r>
              <a:rPr lang="ko-KR" altLang="en-US" dirty="0" smtClean="0"/>
              <a:t>출력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/>
              <a:t> 출력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47910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81128"/>
            <a:ext cx="7704856" cy="844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88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1790</TotalTime>
  <Words>917</Words>
  <Application>Microsoft Office PowerPoint</Application>
  <PresentationFormat>화면 슬라이드 쇼(4:3)</PresentationFormat>
  <Paragraphs>282</Paragraphs>
  <Slides>45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5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Wingdings</vt:lpstr>
      <vt:lpstr>1_마스터</vt:lpstr>
      <vt:lpstr>기본 </vt:lpstr>
      <vt:lpstr>PowerPoint 프레젠테이션</vt:lpstr>
      <vt:lpstr>1. 기본 용어</vt:lpstr>
      <vt:lpstr>1. 기본 용어</vt:lpstr>
      <vt:lpstr>1. 기본 용어</vt:lpstr>
      <vt:lpstr>1. 기본 용어</vt:lpstr>
      <vt:lpstr>1. 기본 용어</vt:lpstr>
      <vt:lpstr>2. 출력</vt:lpstr>
      <vt:lpstr>2. 출력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4. 변수</vt:lpstr>
      <vt:lpstr>4. 변수</vt:lpstr>
      <vt:lpstr>5. 복합 대입 연산자</vt:lpstr>
      <vt:lpstr>5. 복합 대입 연산자</vt:lpstr>
      <vt:lpstr>5. 복합 대입 연산자</vt:lpstr>
      <vt:lpstr>6. 증감 연산자</vt:lpstr>
      <vt:lpstr>6. 증감 연산자</vt:lpstr>
      <vt:lpstr>6. 증감 연산자</vt:lpstr>
      <vt:lpstr>6. 증감 연산자</vt:lpstr>
      <vt:lpstr>7. 자료형 검사</vt:lpstr>
      <vt:lpstr>7. 자료형 검사</vt:lpstr>
      <vt:lpstr>8. undefined 자료형</vt:lpstr>
      <vt:lpstr>9. 강제 자료형 변환</vt:lpstr>
      <vt:lpstr>9. 강제 자료형 변환</vt:lpstr>
      <vt:lpstr>9. 강제 자료형 변환</vt:lpstr>
      <vt:lpstr>10. 자동 자료형 변환</vt:lpstr>
      <vt:lpstr>10. 자동 자료형 변환</vt:lpstr>
      <vt:lpstr>11. 일치 연산자</vt:lpstr>
      <vt:lpstr>12. 상수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user</cp:lastModifiedBy>
  <cp:revision>277</cp:revision>
  <dcterms:created xsi:type="dcterms:W3CDTF">2011-01-05T15:14:06Z</dcterms:created>
  <dcterms:modified xsi:type="dcterms:W3CDTF">2017-03-02T06:49:41Z</dcterms:modified>
</cp:coreProperties>
</file>