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29"/>
  </p:notesMasterIdLst>
  <p:handoutMasterIdLst>
    <p:handoutMasterId r:id="rId30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275" r:id="rId28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7CE"/>
    <a:srgbClr val="5A8DDC"/>
    <a:srgbClr val="009994"/>
    <a:srgbClr val="AE4225"/>
    <a:srgbClr val="B14922"/>
    <a:srgbClr val="DB99B7"/>
    <a:srgbClr val="D6E2F6"/>
    <a:srgbClr val="AA3C6E"/>
    <a:srgbClr val="191E70"/>
    <a:srgbClr val="19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5" autoAdjust="0"/>
    <p:restoredTop sz="94362" autoAdjust="0"/>
  </p:normalViewPr>
  <p:slideViewPr>
    <p:cSldViewPr>
      <p:cViewPr varScale="1">
        <p:scale>
          <a:sx n="110" d="100"/>
          <a:sy n="110" d="100"/>
        </p:scale>
        <p:origin x="1872" y="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2017-03-09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2017-03-09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009994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278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 smtClean="0">
                <a:solidFill>
                  <a:schemeClr val="bg1"/>
                </a:solidFill>
                <a:latin typeface="+mj-ea"/>
                <a:ea typeface="+mj-ea"/>
              </a:rPr>
              <a:t>자바스크립트 프로그래밍 입문</a:t>
            </a:r>
            <a:endParaRPr lang="ko-KR" altLang="en-US" sz="1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04" y="158496"/>
            <a:ext cx="4464496" cy="402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4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4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/27</a:t>
            </a:r>
            <a:endParaRPr lang="en-US" altLang="ko-KR" sz="1400" dirty="0">
              <a:solidFill>
                <a:srgbClr val="452103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endParaRPr lang="en-US" altLang="ko-KR" dirty="0" smtClean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64B7C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3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조건</a:t>
            </a:r>
            <a:r>
              <a:rPr lang="ko-KR" altLang="en-US" dirty="0" err="1"/>
              <a:t>문</a:t>
            </a:r>
            <a:r>
              <a:rPr lang="ko-KR" altLang="en-US" dirty="0" smtClean="0"/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기본 형태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중첩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86" y="1465351"/>
            <a:ext cx="8136905" cy="370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0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3-5] </a:t>
            </a:r>
            <a:r>
              <a:rPr lang="ko-KR" altLang="en-US" dirty="0"/>
              <a:t>중첩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err="1"/>
              <a:t>DateTime.Now.Hour</a:t>
            </a:r>
            <a:r>
              <a:rPr lang="en-US" altLang="ko-KR" dirty="0"/>
              <a:t> &lt; 11 </a:t>
            </a:r>
            <a:r>
              <a:rPr lang="ko-KR" altLang="en-US" dirty="0"/>
              <a:t>조건을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false</a:t>
            </a:r>
            <a:r>
              <a:rPr lang="ko-KR" altLang="en-US" dirty="0"/>
              <a:t>이면 </a:t>
            </a:r>
            <a:r>
              <a:rPr lang="en-US" altLang="ko-KR" dirty="0" err="1"/>
              <a:t>DateTime.Now.Hour</a:t>
            </a:r>
            <a:r>
              <a:rPr lang="en-US" altLang="ko-KR" dirty="0"/>
              <a:t> &lt; 15 </a:t>
            </a:r>
            <a:r>
              <a:rPr lang="ko-KR" altLang="en-US" dirty="0"/>
              <a:t>조건을 한 번 더 </a:t>
            </a:r>
            <a:r>
              <a:rPr lang="ko-KR" altLang="en-US" dirty="0" smtClean="0"/>
              <a:t>비교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/>
              <a:t>중첩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10" y="2309369"/>
            <a:ext cx="817566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29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200"/>
              </a:spcAft>
            </a:pPr>
            <a:r>
              <a:rPr lang="en-US" altLang="ko-KR" dirty="0"/>
              <a:t>if else if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중복되지 않는 </a:t>
            </a:r>
            <a:r>
              <a:rPr lang="ko-KR" altLang="en-US" dirty="0"/>
              <a:t>세 가지 이상의 조건을 구분할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기본 형태</a:t>
            </a:r>
            <a:r>
              <a:rPr lang="en-US" altLang="ko-KR" dirty="0" smtClean="0"/>
              <a:t>	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/>
              <a:t>if else if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28" y="2244376"/>
            <a:ext cx="8124866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44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3-6] </a:t>
            </a:r>
            <a:r>
              <a:rPr lang="en-US" altLang="ko-KR" dirty="0"/>
              <a:t>if else if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/>
              <a:t>if else if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02" y="1595981"/>
            <a:ext cx="8246433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기본 형태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6" y="1453207"/>
            <a:ext cx="8136904" cy="319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39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3-7] </a:t>
            </a:r>
            <a:r>
              <a:rPr lang="en-US" altLang="ko-KR" dirty="0"/>
              <a:t>switch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홀수와 </a:t>
            </a:r>
            <a:r>
              <a:rPr lang="ko-KR" altLang="en-US" dirty="0" smtClean="0"/>
              <a:t>짝수 구분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60" y="1973791"/>
            <a:ext cx="7972277" cy="43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8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5802213" cy="514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48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3-8] </a:t>
            </a:r>
            <a:r>
              <a:rPr lang="en-US" altLang="ko-KR" dirty="0"/>
              <a:t>break </a:t>
            </a:r>
            <a:r>
              <a:rPr lang="ko-KR" altLang="en-US" dirty="0"/>
              <a:t>키워드를 사용하지 않는 </a:t>
            </a: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564412"/>
            <a:ext cx="7920881" cy="3212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88" y="4841770"/>
            <a:ext cx="4077757" cy="173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8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904879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4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기본 형태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endParaRPr lang="ko-KR" alt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8064896" cy="59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92896"/>
            <a:ext cx="8064896" cy="201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6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en-US" altLang="ko-KR" dirty="0" smtClean="0"/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조건문의 기본 사용 방법을 익힙니다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조건문과 논리 연산자를 함께 사용하는 방법을 익힙니다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switch </a:t>
            </a:r>
            <a:r>
              <a:rPr lang="ko-KR" altLang="en-US" dirty="0" err="1"/>
              <a:t>조건문을</a:t>
            </a:r>
            <a:r>
              <a:rPr lang="ko-KR" altLang="en-US" dirty="0"/>
              <a:t> 이해합니다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내용 </a:t>
            </a:r>
            <a:endParaRPr lang="en-US" altLang="ko-KR" dirty="0" smtClean="0"/>
          </a:p>
          <a:p>
            <a:pPr lvl="1"/>
            <a:r>
              <a:rPr lang="en-US" altLang="ko-KR" dirty="0"/>
              <a:t>if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1"/>
            <a:r>
              <a:rPr lang="en-US" altLang="ko-KR" dirty="0"/>
              <a:t>if else </a:t>
            </a: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lvl="1"/>
            <a:r>
              <a:rPr lang="ko-KR" altLang="en-US" dirty="0"/>
              <a:t>중첩 </a:t>
            </a:r>
            <a:r>
              <a:rPr lang="ko-KR" altLang="en-US" dirty="0" err="1" smtClean="0"/>
              <a:t>조건문</a:t>
            </a:r>
            <a:endParaRPr lang="en-US" altLang="ko-KR" dirty="0"/>
          </a:p>
          <a:p>
            <a:pPr lvl="1"/>
            <a:r>
              <a:rPr lang="en-US" altLang="ko-KR" dirty="0" smtClean="0"/>
              <a:t>if </a:t>
            </a:r>
            <a:r>
              <a:rPr lang="en-US" altLang="ko-KR" dirty="0"/>
              <a:t>else if </a:t>
            </a:r>
            <a:r>
              <a:rPr lang="ko-KR" altLang="en-US" dirty="0" err="1" smtClean="0"/>
              <a:t>조건문</a:t>
            </a:r>
            <a:endParaRPr lang="en-US" altLang="ko-KR" dirty="0"/>
          </a:p>
          <a:p>
            <a:pPr lvl="1"/>
            <a:r>
              <a:rPr lang="en-US" altLang="ko-KR" dirty="0" smtClean="0"/>
              <a:t>switch </a:t>
            </a:r>
            <a:r>
              <a:rPr lang="ko-KR" altLang="en-US" dirty="0" err="1" smtClean="0"/>
              <a:t>조건문</a:t>
            </a:r>
            <a:endParaRPr lang="en-US" altLang="ko-KR" dirty="0"/>
          </a:p>
          <a:p>
            <a:pPr lvl="1"/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endParaRPr lang="en-US" altLang="ko-KR" dirty="0"/>
          </a:p>
          <a:p>
            <a:pPr lvl="1"/>
            <a:r>
              <a:rPr lang="ko-KR" altLang="en-US" dirty="0" smtClean="0"/>
              <a:t>짧은 </a:t>
            </a:r>
            <a:r>
              <a:rPr lang="ko-KR" altLang="en-US" dirty="0"/>
              <a:t>초기화 </a:t>
            </a: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 smtClean="0"/>
              <a:t>조금 </a:t>
            </a:r>
            <a:r>
              <a:rPr lang="ko-KR" altLang="en-US" dirty="0"/>
              <a:t>더 </a:t>
            </a:r>
            <a:r>
              <a:rPr lang="ko-KR" altLang="en-US" dirty="0" smtClean="0"/>
              <a:t>나아가기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3-9] </a:t>
            </a:r>
            <a:r>
              <a:rPr lang="ko-KR" altLang="en-US" dirty="0" err="1"/>
              <a:t>삼항</a:t>
            </a:r>
            <a:r>
              <a:rPr lang="ko-KR" altLang="en-US" dirty="0"/>
              <a:t>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숫자의 부호를 비교해서 </a:t>
            </a:r>
            <a:r>
              <a:rPr lang="en-US" altLang="ko-KR" dirty="0"/>
              <a:t>0</a:t>
            </a:r>
            <a:r>
              <a:rPr lang="ko-KR" altLang="en-US" dirty="0"/>
              <a:t>보다 큰지 아닌지 </a:t>
            </a:r>
            <a:r>
              <a:rPr lang="ko-KR" altLang="en-US" dirty="0" smtClean="0"/>
              <a:t>판별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endParaRPr lang="ko-KR" alt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60" y="1857887"/>
            <a:ext cx="8012315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1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3-10] </a:t>
            </a:r>
            <a:r>
              <a:rPr lang="ko-KR" altLang="en-US" dirty="0" err="1"/>
              <a:t>삼항</a:t>
            </a:r>
            <a:r>
              <a:rPr lang="ko-KR" altLang="en-US" dirty="0"/>
              <a:t> 연산자를 활용한 변수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변수가 </a:t>
            </a:r>
            <a:r>
              <a:rPr lang="en-US" altLang="ko-KR" dirty="0"/>
              <a:t>undefined</a:t>
            </a:r>
            <a:r>
              <a:rPr lang="ko-KR" altLang="en-US" dirty="0"/>
              <a:t>일 때만 </a:t>
            </a:r>
            <a:r>
              <a:rPr lang="ko-KR" altLang="en-US" dirty="0" smtClean="0"/>
              <a:t>초기화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endParaRPr lang="ko-KR" alt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31" y="1906853"/>
            <a:ext cx="8064896" cy="3316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31" y="5303657"/>
            <a:ext cx="4114743" cy="105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 err="1"/>
              <a:t>조건문을</a:t>
            </a:r>
            <a:r>
              <a:rPr lang="ko-KR" altLang="en-US" dirty="0"/>
              <a:t> 사용한 변수 초기화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endParaRPr lang="ko-KR" alt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32" y="1556793"/>
            <a:ext cx="8064896" cy="3552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80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/>
              <a:t>|| </a:t>
            </a:r>
            <a:r>
              <a:rPr lang="ko-KR" altLang="en-US" dirty="0"/>
              <a:t>연산자를 불이 아닌 자료에 사용할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/>
              <a:t>A || B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가 참이라면 </a:t>
            </a:r>
            <a:r>
              <a:rPr lang="en-US" altLang="ko-KR" dirty="0"/>
              <a:t>A</a:t>
            </a:r>
            <a:r>
              <a:rPr lang="ko-KR" altLang="en-US" dirty="0"/>
              <a:t>로 </a:t>
            </a:r>
            <a:r>
              <a:rPr lang="ko-KR" altLang="en-US" dirty="0" smtClean="0"/>
              <a:t>대치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A </a:t>
            </a:r>
            <a:r>
              <a:rPr lang="en-US" altLang="ko-KR" dirty="0"/>
              <a:t>|| B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가 거짓이라면 </a:t>
            </a:r>
            <a:r>
              <a:rPr lang="en-US" altLang="ko-KR" dirty="0"/>
              <a:t>B</a:t>
            </a:r>
            <a:r>
              <a:rPr lang="ko-KR" altLang="en-US" dirty="0"/>
              <a:t>로 </a:t>
            </a:r>
            <a:r>
              <a:rPr lang="ko-KR" altLang="en-US" dirty="0" smtClean="0"/>
              <a:t>대치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3-11] </a:t>
            </a:r>
            <a:r>
              <a:rPr lang="ko-KR" altLang="en-US" dirty="0"/>
              <a:t>짧은 초기화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/>
              <a:t>짧은 초기화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59" y="2996952"/>
            <a:ext cx="7947006" cy="325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312" y="5229200"/>
            <a:ext cx="3461153" cy="907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3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웹 브라우저에서 작동하는 </a:t>
            </a:r>
            <a:r>
              <a:rPr lang="ko-KR" altLang="en-US" dirty="0" smtClean="0"/>
              <a:t>자바스크립트</a:t>
            </a:r>
            <a:r>
              <a:rPr lang="en-US" altLang="ko-KR" dirty="0"/>
              <a:t> </a:t>
            </a:r>
            <a:r>
              <a:rPr lang="en-US" altLang="ko-KR" dirty="0" smtClean="0"/>
              <a:t>: prompt</a:t>
            </a:r>
            <a:r>
              <a:rPr lang="en-US" altLang="ko-KR" dirty="0"/>
              <a:t>( ) </a:t>
            </a:r>
            <a:r>
              <a:rPr lang="ko-KR" altLang="en-US" dirty="0"/>
              <a:t>이름의 함수를 </a:t>
            </a:r>
            <a:r>
              <a:rPr lang="ko-KR" altLang="en-US" dirty="0" smtClean="0"/>
              <a:t>받음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en-US" altLang="ko-KR" dirty="0" smtClean="0"/>
              <a:t>Node.js</a:t>
            </a:r>
            <a:r>
              <a:rPr lang="ko-KR" altLang="en-US" dirty="0" smtClean="0"/>
              <a:t>에서 </a:t>
            </a:r>
            <a:r>
              <a:rPr lang="ko-KR" altLang="en-US" dirty="0"/>
              <a:t>작동하는 </a:t>
            </a:r>
            <a:r>
              <a:rPr lang="ko-KR" altLang="en-US" dirty="0" smtClean="0"/>
              <a:t>자바스크립트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단순한 </a:t>
            </a:r>
            <a:r>
              <a:rPr lang="ko-KR" altLang="en-US" dirty="0"/>
              <a:t>코드로 입력을 받을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r>
              <a:rPr lang="ko-KR" altLang="en-US" dirty="0" smtClean="0"/>
              <a:t>기본적인 </a:t>
            </a:r>
            <a:r>
              <a:rPr lang="ko-KR" altLang="en-US" dirty="0"/>
              <a:t>입력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77967"/>
            <a:ext cx="7992888" cy="4033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7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ko-KR" altLang="en-US" dirty="0"/>
              <a:t>입력 방법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75453"/>
            <a:ext cx="7488832" cy="543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7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‘</a:t>
            </a:r>
            <a:r>
              <a:rPr lang="ko-KR" altLang="en-US" dirty="0"/>
              <a:t>숫자 입력</a:t>
            </a:r>
            <a:r>
              <a:rPr lang="en-US" altLang="ko-KR" dirty="0"/>
              <a:t>&gt; ’</a:t>
            </a:r>
            <a:r>
              <a:rPr lang="ko-KR" altLang="en-US" dirty="0"/>
              <a:t>이라고 입력한 글자가 나오면서 사용자 </a:t>
            </a:r>
            <a:r>
              <a:rPr lang="ko-KR" altLang="en-US" dirty="0" smtClean="0"/>
              <a:t>입력을 기다림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숫자를 </a:t>
            </a:r>
            <a:r>
              <a:rPr lang="ko-KR" altLang="en-US" dirty="0"/>
              <a:t>입력하면 입력한 글자를 </a:t>
            </a:r>
            <a:r>
              <a:rPr lang="en-US" altLang="ko-KR" dirty="0"/>
              <a:t>command </a:t>
            </a:r>
            <a:r>
              <a:rPr lang="ko-KR" altLang="en-US" dirty="0"/>
              <a:t>변수로 전달해 처리를 </a:t>
            </a:r>
            <a:r>
              <a:rPr lang="ko-KR" altLang="en-US" dirty="0" smtClean="0"/>
              <a:t>수행</a:t>
            </a:r>
            <a:endParaRPr lang="en-US" altLang="ko-KR" dirty="0"/>
          </a:p>
          <a:p>
            <a:pPr lvl="2">
              <a:spcAft>
                <a:spcPts val="200"/>
              </a:spcAft>
            </a:pPr>
            <a:r>
              <a:rPr lang="en-US" altLang="ko-KR" dirty="0"/>
              <a:t>callback ( ) </a:t>
            </a:r>
            <a:r>
              <a:rPr lang="ko-KR" altLang="en-US" dirty="0"/>
              <a:t>함수를 </a:t>
            </a:r>
            <a:r>
              <a:rPr lang="ko-KR" altLang="en-US" dirty="0" smtClean="0"/>
              <a:t>호출 </a:t>
            </a:r>
            <a:r>
              <a:rPr lang="ko-KR" altLang="en-US" dirty="0"/>
              <a:t>‘현재 처리를 종료합니다’를 알린 후 다음 </a:t>
            </a:r>
            <a:r>
              <a:rPr lang="ko-KR" altLang="en-US" dirty="0" smtClean="0"/>
              <a:t>입력 대기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/>
              <a:t>종료하고 싶을 때는 </a:t>
            </a:r>
            <a:r>
              <a:rPr lang="en-US" altLang="ko-KR" dirty="0"/>
              <a:t>Ctrl + C </a:t>
            </a:r>
            <a:r>
              <a:rPr lang="ko-KR" altLang="en-US" dirty="0"/>
              <a:t>를 연속해서 두 번 </a:t>
            </a:r>
            <a:r>
              <a:rPr lang="ko-KR" altLang="en-US" dirty="0" smtClean="0"/>
              <a:t>누름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/>
              <a:t>조금 더 나아가기</a:t>
            </a:r>
            <a:endParaRPr lang="ko-KR" altLang="en-US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89451"/>
            <a:ext cx="4443677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68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기본 형태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r>
              <a:rPr lang="ko-KR" altLang="en-US" dirty="0" smtClean="0"/>
              <a:t>불 </a:t>
            </a:r>
            <a:r>
              <a:rPr lang="ko-KR" altLang="en-US" dirty="0"/>
              <a:t>표현식이 </a:t>
            </a:r>
            <a:r>
              <a:rPr lang="en-US" altLang="ko-KR" dirty="0"/>
              <a:t>true</a:t>
            </a:r>
            <a:r>
              <a:rPr lang="ko-KR" altLang="en-US" dirty="0"/>
              <a:t>이면 문장을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, </a:t>
            </a:r>
            <a:r>
              <a:rPr lang="en-US" altLang="ko-KR" dirty="0"/>
              <a:t>false</a:t>
            </a:r>
            <a:r>
              <a:rPr lang="ko-KR" altLang="en-US" dirty="0"/>
              <a:t>이면 문장을 </a:t>
            </a:r>
            <a:r>
              <a:rPr lang="ko-KR" altLang="en-US" dirty="0" smtClean="0"/>
              <a:t>무시함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if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7" y="1379958"/>
            <a:ext cx="7848872" cy="107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71" y="3356992"/>
            <a:ext cx="422256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3-1] </a:t>
            </a:r>
            <a:r>
              <a:rPr lang="ko-KR" altLang="en-US" dirty="0"/>
              <a:t>홀수 짝수 구분</a:t>
            </a:r>
            <a:r>
              <a:rPr lang="en-US" altLang="ko-KR" dirty="0"/>
              <a:t>(</a:t>
            </a:r>
            <a:r>
              <a:rPr lang="en-US" altLang="ko-KR" dirty="0" smtClean="0"/>
              <a:t>1)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if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822084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28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3-2] </a:t>
            </a:r>
            <a:r>
              <a:rPr lang="ko-KR" altLang="en-US" dirty="0"/>
              <a:t>오전 오후 구분</a:t>
            </a:r>
            <a:r>
              <a:rPr lang="en-US" altLang="ko-KR" dirty="0"/>
              <a:t>(1</a:t>
            </a:r>
            <a:r>
              <a:rPr lang="en-US" altLang="ko-KR" dirty="0" smtClean="0"/>
              <a:t>)</a:t>
            </a:r>
          </a:p>
          <a:p>
            <a:pPr lvl="2">
              <a:spcAft>
                <a:spcPts val="200"/>
              </a:spcAft>
            </a:pPr>
            <a:r>
              <a:rPr lang="en-US" altLang="ko-KR" dirty="0"/>
              <a:t>1 </a:t>
            </a:r>
            <a:r>
              <a:rPr lang="ko-KR" altLang="en-US" dirty="0"/>
              <a:t>현재 시간 구하기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if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8054979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2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r>
              <a:rPr lang="en-US" altLang="ko-KR" dirty="0"/>
              <a:t>2 </a:t>
            </a:r>
            <a:r>
              <a:rPr lang="ko-KR" altLang="en-US" dirty="0"/>
              <a:t>오전과 오후 구분하기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dirty="0"/>
              <a:t>. if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9" y="1497847"/>
            <a:ext cx="8208912" cy="425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84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ko-KR" altLang="en-US" dirty="0" smtClean="0"/>
              <a:t>기본 형태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/>
              <a:t>if else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8208912" cy="163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3304740"/>
            <a:ext cx="399644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9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3-3] </a:t>
            </a:r>
            <a:r>
              <a:rPr lang="ko-KR" altLang="en-US" dirty="0"/>
              <a:t>홀수 짝수 구분</a:t>
            </a:r>
            <a:r>
              <a:rPr lang="en-US" altLang="ko-KR" dirty="0"/>
              <a:t>(2</a:t>
            </a:r>
            <a:r>
              <a:rPr lang="en-US" altLang="ko-KR" dirty="0" smtClean="0"/>
              <a:t>)</a:t>
            </a:r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/>
              <a:t>if else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3" y="1584379"/>
            <a:ext cx="8054526" cy="352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82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r>
              <a:rPr lang="en-US" altLang="ko-KR" dirty="0" smtClean="0"/>
              <a:t>[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3-4] </a:t>
            </a:r>
            <a:r>
              <a:rPr lang="ko-KR" altLang="en-US" dirty="0"/>
              <a:t>오전 오후 구분</a:t>
            </a:r>
            <a:r>
              <a:rPr lang="en-US" altLang="ko-KR" dirty="0"/>
              <a:t>(2)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/>
              <a:t>if else </a:t>
            </a:r>
            <a:r>
              <a:rPr lang="ko-KR" altLang="en-US" dirty="0" err="1"/>
              <a:t>조건문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4" y="1589611"/>
            <a:ext cx="8208912" cy="3611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8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1348</TotalTime>
  <Words>426</Words>
  <Application>Microsoft Office PowerPoint</Application>
  <PresentationFormat>화면 슬라이드 쇼(4:3)</PresentationFormat>
  <Paragraphs>95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HY견고딕</vt:lpstr>
      <vt:lpstr>HY견명조</vt:lpstr>
      <vt:lpstr>HY헤드라인M</vt:lpstr>
      <vt:lpstr>굴림</vt:lpstr>
      <vt:lpstr>돋움</vt:lpstr>
      <vt:lpstr>맑은 고딕</vt:lpstr>
      <vt:lpstr>휴먼둥근헤드라인</vt:lpstr>
      <vt:lpstr>Arial</vt:lpstr>
      <vt:lpstr>Wingdings</vt:lpstr>
      <vt:lpstr>1_마스터</vt:lpstr>
      <vt:lpstr>조건문 </vt:lpstr>
      <vt:lpstr>PowerPoint 프레젠테이션</vt:lpstr>
      <vt:lpstr>1. if 조건문</vt:lpstr>
      <vt:lpstr>1. if 조건문</vt:lpstr>
      <vt:lpstr>1. if 조건문</vt:lpstr>
      <vt:lpstr>1. if 조건문</vt:lpstr>
      <vt:lpstr>2. if else 조건문</vt:lpstr>
      <vt:lpstr>2. if else 조건문</vt:lpstr>
      <vt:lpstr>2. if else 조건문</vt:lpstr>
      <vt:lpstr>3. 중첩 조건문</vt:lpstr>
      <vt:lpstr>3. 중첩 조건문</vt:lpstr>
      <vt:lpstr>4. if else if 조건문</vt:lpstr>
      <vt:lpstr>4. if else if 조건문</vt:lpstr>
      <vt:lpstr>5. switch 조건문</vt:lpstr>
      <vt:lpstr>5. switch 조건문</vt:lpstr>
      <vt:lpstr>5. switch 조건문</vt:lpstr>
      <vt:lpstr>5. switch 조건문</vt:lpstr>
      <vt:lpstr>5. switch 조건문</vt:lpstr>
      <vt:lpstr>6. 삼항 연산자</vt:lpstr>
      <vt:lpstr>6. 삼항 연산자</vt:lpstr>
      <vt:lpstr>6. 삼항 연산자</vt:lpstr>
      <vt:lpstr>6. 삼항 연산자</vt:lpstr>
      <vt:lpstr>7. 짧은 초기화 조건문</vt:lpstr>
      <vt:lpstr>8. 조금 더 나아가기</vt:lpstr>
      <vt:lpstr>8. 조금 더 나아가기</vt:lpstr>
      <vt:lpstr>8. 조금 더 나아가기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user</cp:lastModifiedBy>
  <cp:revision>272</cp:revision>
  <dcterms:created xsi:type="dcterms:W3CDTF">2011-01-05T15:14:06Z</dcterms:created>
  <dcterms:modified xsi:type="dcterms:W3CDTF">2017-03-09T03:01:18Z</dcterms:modified>
</cp:coreProperties>
</file>