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275" r:id="rId2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/26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4-4]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</a:t>
            </a:r>
            <a:r>
              <a:rPr lang="ko-KR" altLang="en-US" dirty="0" smtClean="0"/>
              <a:t>곱셈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20</a:t>
            </a:r>
            <a:r>
              <a:rPr lang="ko-KR" altLang="en-US" dirty="0"/>
              <a:t>까지 </a:t>
            </a:r>
            <a:r>
              <a:rPr lang="ko-KR" altLang="en-US" dirty="0" smtClean="0"/>
              <a:t>곱셈하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920880" cy="438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4-5]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배열의 요소를 뒤쪽부터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00485"/>
            <a:ext cx="7848872" cy="106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9" y="3048558"/>
            <a:ext cx="7825870" cy="245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36" y="4967294"/>
            <a:ext cx="3474313" cy="156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객체에 쉽게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적용함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반복문은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사용과 역할이 </a:t>
            </a:r>
            <a:r>
              <a:rPr lang="ko-KR" altLang="en-US" dirty="0" smtClean="0"/>
              <a:t>같음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23202"/>
            <a:ext cx="7848872" cy="10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7848872" cy="130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6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4-6]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6" y="1523973"/>
            <a:ext cx="7983568" cy="47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98" y="3868224"/>
            <a:ext cx="3480266" cy="23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반복문을</a:t>
            </a:r>
            <a:r>
              <a:rPr lang="ko-KR" altLang="en-US" dirty="0"/>
              <a:t> 여러 번 중첩해서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4-7] </a:t>
            </a:r>
            <a:r>
              <a:rPr lang="ko-KR" altLang="en-US" dirty="0"/>
              <a:t>별 피라미드</a:t>
            </a:r>
            <a:r>
              <a:rPr lang="en-US" altLang="ko-KR" dirty="0"/>
              <a:t>(1)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4" y="3458595"/>
            <a:ext cx="7775560" cy="313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53" y="1412776"/>
            <a:ext cx="34856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4-8] </a:t>
            </a:r>
            <a:r>
              <a:rPr lang="ko-KR" altLang="en-US" dirty="0"/>
              <a:t>별 피라미드</a:t>
            </a:r>
            <a:r>
              <a:rPr lang="en-US" altLang="ko-KR" dirty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0" y="2852936"/>
            <a:ext cx="7685100" cy="385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7" y="869854"/>
            <a:ext cx="3274172" cy="210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반복문을</a:t>
            </a:r>
            <a:r>
              <a:rPr lang="ko-KR" altLang="en-US" dirty="0"/>
              <a:t> 벗어날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무한 </a:t>
            </a:r>
            <a:r>
              <a:rPr lang="ko-KR" altLang="en-US" dirty="0" err="1"/>
              <a:t>반복문은</a:t>
            </a:r>
            <a:r>
              <a:rPr lang="ko-KR" altLang="en-US" dirty="0"/>
              <a:t> 내부에서 </a:t>
            </a:r>
            <a:r>
              <a:rPr lang="en-US" altLang="ko-KR" dirty="0"/>
              <a:t>break </a:t>
            </a:r>
            <a:r>
              <a:rPr lang="ko-KR" altLang="en-US" dirty="0"/>
              <a:t>키워드를 사용해야 벗어날 수 </a:t>
            </a:r>
            <a:r>
              <a:rPr lang="ko-KR" altLang="en-US" dirty="0" smtClean="0"/>
              <a:t>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766124"/>
            <a:ext cx="788087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4-9] </a:t>
            </a:r>
            <a:r>
              <a:rPr lang="en-US" altLang="ko-KR" dirty="0"/>
              <a:t>break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짝수를 찾으면 </a:t>
            </a:r>
            <a:r>
              <a:rPr lang="en-US" altLang="ko-KR" dirty="0"/>
              <a:t>break </a:t>
            </a:r>
            <a:r>
              <a:rPr lang="ko-KR" altLang="en-US" dirty="0"/>
              <a:t>키워드로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8" y="1896753"/>
            <a:ext cx="77755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04" y="5705022"/>
            <a:ext cx="3519090" cy="73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반복문</a:t>
            </a:r>
            <a:r>
              <a:rPr lang="ko-KR" altLang="en-US" dirty="0"/>
              <a:t> 내부에서 현재 반복을 멈추고 다음 반복을 </a:t>
            </a:r>
            <a:r>
              <a:rPr lang="ko-KR" altLang="en-US" dirty="0" smtClean="0"/>
              <a:t>진행함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4-10] </a:t>
            </a:r>
            <a:r>
              <a:rPr lang="en-US" altLang="ko-KR" dirty="0"/>
              <a:t>continue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가 짝수일 때 </a:t>
            </a:r>
            <a:r>
              <a:rPr lang="en-US" altLang="ko-KR" dirty="0"/>
              <a:t>continue </a:t>
            </a:r>
            <a:r>
              <a:rPr lang="ko-KR" altLang="en-US" dirty="0"/>
              <a:t>키워드로 현재 반복을 멈추고 다음 반복을 </a:t>
            </a:r>
            <a:r>
              <a:rPr lang="ko-KR" altLang="en-US" dirty="0" smtClean="0"/>
              <a:t>진행함</a:t>
            </a:r>
            <a:r>
              <a:rPr lang="en-US" altLang="ko-KR" dirty="0" smtClean="0"/>
              <a:t>.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따라서 코드를 실행하면 </a:t>
            </a:r>
            <a:r>
              <a:rPr lang="ko-KR" altLang="en-US" dirty="0"/>
              <a:t>홀수만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82471"/>
            <a:ext cx="7920880" cy="248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5191454"/>
            <a:ext cx="340319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/>
              <a:t>4-10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간략하게 코드 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7847"/>
            <a:ext cx="7776864" cy="194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배열을 생성하고 사용하는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반복문과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키워드와 </a:t>
            </a:r>
            <a:r>
              <a:rPr lang="en-US" altLang="ko-KR" dirty="0"/>
              <a:t>continue </a:t>
            </a:r>
            <a:r>
              <a:rPr lang="ko-KR" altLang="en-US" dirty="0"/>
              <a:t>키워드를 이해합니다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배열 </a:t>
            </a:r>
            <a:endParaRPr lang="en-US" altLang="ko-KR" dirty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in </a:t>
            </a:r>
            <a:r>
              <a:rPr lang="ko-KR" altLang="en-US" dirty="0"/>
              <a:t>반복문과 </a:t>
            </a: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en-US" altLang="ko-KR" dirty="0" smtClean="0"/>
              <a:t>continue </a:t>
            </a:r>
            <a:r>
              <a:rPr lang="ko-KR" altLang="en-US" dirty="0"/>
              <a:t>키워드 </a:t>
            </a:r>
            <a:endParaRPr lang="en-US" altLang="ko-KR" dirty="0"/>
          </a:p>
          <a:p>
            <a:pPr lvl="1"/>
            <a:r>
              <a:rPr lang="ko-KR" altLang="en-US" dirty="0" smtClean="0"/>
              <a:t>조금 </a:t>
            </a:r>
            <a:r>
              <a:rPr lang="ko-KR" altLang="en-US" dirty="0"/>
              <a:t>더 나아가기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스코프</a:t>
            </a:r>
            <a:r>
              <a:rPr lang="en-US" altLang="ko-KR" baseline="30000" dirty="0"/>
              <a:t>Scope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변수를 사용할 수 있는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/>
              <a:t>==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중괄호로 둘러싸는 </a:t>
            </a:r>
            <a:r>
              <a:rPr lang="ko-KR" altLang="en-US" dirty="0" smtClean="0"/>
              <a:t>부분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1" y="2996952"/>
            <a:ext cx="784887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블록 </a:t>
            </a:r>
            <a:r>
              <a:rPr lang="ko-KR" altLang="en-US" dirty="0"/>
              <a:t>내부에 </a:t>
            </a:r>
            <a:r>
              <a:rPr lang="ko-KR" altLang="en-US" dirty="0" smtClean="0"/>
              <a:t>선언된 </a:t>
            </a:r>
            <a:r>
              <a:rPr lang="ko-KR" altLang="en-US" dirty="0"/>
              <a:t>변수는 해당 변수 내부에서만 </a:t>
            </a:r>
            <a:r>
              <a:rPr lang="ko-KR" altLang="en-US" dirty="0" smtClean="0"/>
              <a:t>사용가능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반복문에</a:t>
            </a:r>
            <a:r>
              <a:rPr lang="ko-KR" altLang="en-US" dirty="0" smtClean="0"/>
              <a:t> </a:t>
            </a:r>
            <a:r>
              <a:rPr lang="ko-KR" altLang="en-US" dirty="0"/>
              <a:t>활용된 </a:t>
            </a:r>
            <a:r>
              <a:rPr lang="ko-KR" altLang="en-US" dirty="0" smtClean="0"/>
              <a:t>변수는 </a:t>
            </a:r>
            <a:r>
              <a:rPr lang="ko-KR" altLang="en-US" dirty="0"/>
              <a:t>해당 </a:t>
            </a:r>
            <a:r>
              <a:rPr lang="ko-KR" altLang="en-US" dirty="0" smtClean="0"/>
              <a:t>블록에 있으므로 </a:t>
            </a:r>
            <a:r>
              <a:rPr lang="ko-KR" altLang="en-US" dirty="0"/>
              <a:t>외부에서 활용할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0" y="1412776"/>
            <a:ext cx="7776864" cy="196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3" y="4384537"/>
            <a:ext cx="7776864" cy="19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스코프</a:t>
            </a:r>
            <a:r>
              <a:rPr lang="ko-KR" altLang="en-US" dirty="0"/>
              <a:t> 내부에서 이름 중복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8" y="1484785"/>
            <a:ext cx="804321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호이스팅</a:t>
            </a:r>
            <a:r>
              <a:rPr lang="en-US" altLang="ko-KR" baseline="30000" dirty="0"/>
              <a:t>Hoisting</a:t>
            </a:r>
            <a:endParaRPr lang="en-US" altLang="ko-KR" baseline="30000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해당 블록에서 사용할 변수를 미리 확인해서 정리하는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아래 코드는 에러 발생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" y="2419920"/>
            <a:ext cx="7992888" cy="20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let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let </a:t>
            </a:r>
            <a:r>
              <a:rPr lang="ko-KR" altLang="en-US" dirty="0"/>
              <a:t>키워드로 생성한 변수는 해당 블록 내부에서만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익스플로러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생성한 변수는 모든 곳에서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과거 자바스크립트에서는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키워드를 사용했으나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문제가 많아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현재는 </a:t>
            </a:r>
            <a:r>
              <a:rPr lang="en-US" altLang="ko-KR" dirty="0"/>
              <a:t>let </a:t>
            </a:r>
            <a:r>
              <a:rPr lang="ko-KR" altLang="en-US" dirty="0" smtClean="0"/>
              <a:t>키워드를 사용함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1" y="1923526"/>
            <a:ext cx="7636676" cy="192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1" y="3850700"/>
            <a:ext cx="4254792" cy="28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23" y="3859828"/>
            <a:ext cx="3514328" cy="9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붙여 넣기를 사용한 </a:t>
            </a:r>
            <a:r>
              <a:rPr lang="ko-KR" altLang="en-US" dirty="0" smtClean="0"/>
              <a:t>반복 </a:t>
            </a:r>
            <a:r>
              <a:rPr lang="en-US" altLang="ko-KR" dirty="0"/>
              <a:t>- 1000</a:t>
            </a:r>
            <a:r>
              <a:rPr lang="ko-KR" altLang="en-US" dirty="0"/>
              <a:t>번 출력하는 것은 </a:t>
            </a:r>
            <a:r>
              <a:rPr lang="ko-KR" altLang="en-US" dirty="0" smtClean="0"/>
              <a:t>무리임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사용한 반복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465029"/>
            <a:ext cx="7920880" cy="20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371475"/>
            <a:ext cx="7920880" cy="1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여러 개의 자료를 한꺼번에 다룰 수 있는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대괄호 </a:t>
            </a:r>
            <a:r>
              <a:rPr lang="ko-KR" altLang="en-US" dirty="0"/>
              <a:t>내부의 각 자료는 쉼표로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배열에는 </a:t>
            </a:r>
            <a:r>
              <a:rPr lang="ko-KR" altLang="en-US" dirty="0"/>
              <a:t>여러 </a:t>
            </a:r>
            <a:r>
              <a:rPr lang="ko-KR" altLang="en-US" dirty="0" err="1"/>
              <a:t>자료형이</a:t>
            </a:r>
            <a:r>
              <a:rPr lang="ko-KR" altLang="en-US" dirty="0"/>
              <a:t> 섞여 있을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요소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배열 안에 들어 있는 각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배열 요소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배열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38" y="2901698"/>
            <a:ext cx="5558002" cy="6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4" y="4083442"/>
            <a:ext cx="7174674" cy="13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00" y="5563114"/>
            <a:ext cx="189000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4-1] </a:t>
            </a:r>
            <a:r>
              <a:rPr lang="ko-KR" altLang="en-US" dirty="0"/>
              <a:t>배열 생성하고 요소에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인덱스의 시작 </a:t>
            </a:r>
            <a:r>
              <a:rPr lang="ko-KR" altLang="en-US" dirty="0" smtClean="0"/>
              <a:t>숫자는 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임에 주의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배열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42958"/>
            <a:ext cx="803414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0" y="1340769"/>
            <a:ext cx="7181044" cy="97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0" y="2357914"/>
            <a:ext cx="3040477" cy="28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0" y="5425106"/>
            <a:ext cx="7181044" cy="127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6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4-2]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이용</a:t>
            </a:r>
            <a:r>
              <a:rPr lang="en-US" altLang="ko-KR" dirty="0" smtClean="0"/>
              <a:t>	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특정한 숫자를 증가시켜 불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만들어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80585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68" y="4725144"/>
            <a:ext cx="3461370" cy="13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for </a:t>
            </a:r>
            <a:r>
              <a:rPr lang="ko-KR" altLang="en-US" dirty="0"/>
              <a:t>반복문의 각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1 </a:t>
            </a:r>
            <a:r>
              <a:rPr lang="ko-KR" altLang="en-US" dirty="0" err="1"/>
              <a:t>초기식을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2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조건이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3 </a:t>
            </a:r>
            <a:r>
              <a:rPr lang="ko-KR" altLang="en-US" dirty="0"/>
              <a:t>문장을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4 </a:t>
            </a:r>
            <a:r>
              <a:rPr lang="ko-KR" altLang="en-US" dirty="0" err="1"/>
              <a:t>종결식을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5 </a:t>
            </a:r>
            <a:r>
              <a:rPr lang="en-US" altLang="ko-KR" dirty="0"/>
              <a:t>2</a:t>
            </a:r>
            <a:r>
              <a:rPr lang="ko-KR" altLang="en-US" dirty="0"/>
              <a:t>단계로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80154"/>
            <a:ext cx="412586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66032"/>
            <a:ext cx="7966762" cy="10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4-3]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ko-KR" altLang="en-US" dirty="0" smtClean="0"/>
              <a:t>더하기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807132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1563</TotalTime>
  <Words>498</Words>
  <Application>Microsoft Office PowerPoint</Application>
  <PresentationFormat>화면 슬라이드 쇼(4:3)</PresentationFormat>
  <Paragraphs>139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 반복문</vt:lpstr>
      <vt:lpstr>PowerPoint 프레젠테이션</vt:lpstr>
      <vt:lpstr>0. 반복문</vt:lpstr>
      <vt:lpstr>1. 배열</vt:lpstr>
      <vt:lpstr>1. 배열</vt:lpstr>
      <vt:lpstr>2. while 반복문</vt:lpstr>
      <vt:lpstr>2. while 반복문</vt:lpstr>
      <vt:lpstr>3. for 반복문</vt:lpstr>
      <vt:lpstr>3. for 반복문</vt:lpstr>
      <vt:lpstr>3. for 반복문</vt:lpstr>
      <vt:lpstr>4. 역 for 반복문</vt:lpstr>
      <vt:lpstr>5. for in 반복문과 for of 반복문</vt:lpstr>
      <vt:lpstr>5. for in 반복문과 for of 반복문</vt:lpstr>
      <vt:lpstr>6. 중첩 반복문</vt:lpstr>
      <vt:lpstr>6. 중첩 반복문</vt:lpstr>
      <vt:lpstr>7. break 키워드</vt:lpstr>
      <vt:lpstr>7. break 키워드</vt:lpstr>
      <vt:lpstr>8. continue 키워드</vt:lpstr>
      <vt:lpstr>8. continue 키워드</vt:lpstr>
      <vt:lpstr>9. 조금 더 나아가기</vt:lpstr>
      <vt:lpstr>9. 조금 더 나아가기</vt:lpstr>
      <vt:lpstr>9. 조금 더 나아가기</vt:lpstr>
      <vt:lpstr>9. 조금 더 나아가기</vt:lpstr>
      <vt:lpstr>9. 조금 더 나아가기</vt:lpstr>
      <vt:lpstr>9. 조금 더 나아가기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294</cp:revision>
  <dcterms:created xsi:type="dcterms:W3CDTF">2011-01-05T15:14:06Z</dcterms:created>
  <dcterms:modified xsi:type="dcterms:W3CDTF">2017-03-09T03:01:22Z</dcterms:modified>
</cp:coreProperties>
</file>