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5"/>
  </p:notesMasterIdLst>
  <p:handoutMasterIdLst>
    <p:handoutMasterId r:id="rId2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2" r:id="rId17"/>
    <p:sldId id="891" r:id="rId18"/>
    <p:sldId id="893" r:id="rId19"/>
    <p:sldId id="894" r:id="rId20"/>
    <p:sldId id="895" r:id="rId21"/>
    <p:sldId id="896" r:id="rId22"/>
    <p:sldId id="897" r:id="rId23"/>
    <p:sldId id="275" r:id="rId2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2017-03-09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4" y="158496"/>
            <a:ext cx="4464496" cy="402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/23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64B7C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5-3] </a:t>
            </a:r>
            <a:r>
              <a:rPr lang="ko-KR" altLang="en-US" dirty="0"/>
              <a:t>매개 변수와 리턴</a:t>
            </a:r>
            <a:r>
              <a:rPr lang="en-US" altLang="ko-KR" dirty="0"/>
              <a:t>(2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min</a:t>
            </a:r>
            <a:r>
              <a:rPr lang="ko-KR" altLang="en-US" dirty="0"/>
              <a:t>부터 </a:t>
            </a:r>
            <a:r>
              <a:rPr lang="en-US" altLang="ko-KR" dirty="0"/>
              <a:t>max</a:t>
            </a:r>
            <a:r>
              <a:rPr lang="ko-KR" altLang="en-US" dirty="0"/>
              <a:t>까지 숫자를 곱해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</a:t>
            </a:r>
            <a:r>
              <a:rPr lang="ko-KR" altLang="en-US" dirty="0" smtClean="0"/>
              <a:t>생성 호출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함수의 기본 활용 형태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3"/>
            <a:ext cx="800511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5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매개 변수를 입력하지 않고 함수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실행하면 </a:t>
            </a:r>
            <a:r>
              <a:rPr lang="en-US" altLang="ko-KR" dirty="0"/>
              <a:t>undefined</a:t>
            </a:r>
            <a:r>
              <a:rPr lang="ko-KR" altLang="en-US" dirty="0"/>
              <a:t>가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 매개 변수 초기화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58455"/>
            <a:ext cx="7992889" cy="277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0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5-4] </a:t>
            </a:r>
            <a:r>
              <a:rPr lang="ko-KR" altLang="en-US" dirty="0" err="1"/>
              <a:t>조건문을</a:t>
            </a:r>
            <a:r>
              <a:rPr lang="ko-KR" altLang="en-US" dirty="0"/>
              <a:t> 활용한 매개 변수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조건문으로</a:t>
            </a:r>
            <a:r>
              <a:rPr lang="ko-KR" altLang="en-US" dirty="0"/>
              <a:t> 매개 변수를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count</a:t>
            </a:r>
            <a:r>
              <a:rPr lang="ko-KR" altLang="en-US" dirty="0"/>
              <a:t>가 </a:t>
            </a:r>
            <a:r>
              <a:rPr lang="en-US" altLang="ko-KR" dirty="0"/>
              <a:t>undefined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smtClean="0"/>
              <a:t>초기화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 매개 변수 초기화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3"/>
            <a:ext cx="7999727" cy="403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91" y="5011436"/>
            <a:ext cx="3797597" cy="8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3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5-5] </a:t>
            </a:r>
            <a:r>
              <a:rPr lang="ko-KR" altLang="en-US" dirty="0"/>
              <a:t>짧은 초기화 </a:t>
            </a:r>
            <a:r>
              <a:rPr lang="ko-KR" altLang="en-US" dirty="0" err="1"/>
              <a:t>조건문을</a:t>
            </a:r>
            <a:r>
              <a:rPr lang="ko-KR" altLang="en-US" dirty="0"/>
              <a:t> 활용한 매개 변수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짧은 초기화 </a:t>
            </a:r>
            <a:r>
              <a:rPr lang="ko-KR" altLang="en-US" dirty="0" err="1"/>
              <a:t>조건문으로</a:t>
            </a:r>
            <a:r>
              <a:rPr lang="ko-KR" altLang="en-US" dirty="0"/>
              <a:t> 매개 변수를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count</a:t>
            </a:r>
            <a:r>
              <a:rPr lang="ko-KR" altLang="en-US" dirty="0"/>
              <a:t>가 </a:t>
            </a:r>
            <a:r>
              <a:rPr lang="en-US" altLang="ko-KR" dirty="0"/>
              <a:t>undefined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smtClean="0"/>
              <a:t>초기화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 매개 변수 초기화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1988841"/>
            <a:ext cx="7848872" cy="345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3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함수의 </a:t>
            </a:r>
            <a:r>
              <a:rPr lang="ko-KR" altLang="en-US" dirty="0"/>
              <a:t>매개 변수로 전달되는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5-6] </a:t>
            </a:r>
            <a:r>
              <a:rPr lang="ko-KR" altLang="en-US" dirty="0" err="1"/>
              <a:t>콜백</a:t>
            </a:r>
            <a:r>
              <a:rPr lang="ko-KR" altLang="en-US" dirty="0"/>
              <a:t> 함수 사용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7887"/>
            <a:ext cx="784070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95" y="4149080"/>
            <a:ext cx="3571798" cy="229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6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자바스크립트에서 </a:t>
            </a:r>
            <a:r>
              <a:rPr lang="ko-KR" altLang="en-US" dirty="0"/>
              <a:t>기본적으로 </a:t>
            </a:r>
            <a:r>
              <a:rPr lang="ko-KR" altLang="en-US" dirty="0" smtClean="0"/>
              <a:t>지원하는 함수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ko-KR" altLang="en-US" dirty="0"/>
              <a:t>숫자 변환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/>
              <a:t> 표준 내장 함수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4" y="1897076"/>
            <a:ext cx="576879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2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5-7] </a:t>
            </a:r>
            <a:r>
              <a:rPr lang="en-US" altLang="ko-KR" dirty="0" err="1"/>
              <a:t>parseInt</a:t>
            </a:r>
            <a:r>
              <a:rPr lang="en-US" altLang="ko-KR" dirty="0"/>
              <a:t>( ) </a:t>
            </a:r>
            <a:r>
              <a:rPr lang="ko-KR" altLang="en-US" dirty="0"/>
              <a:t>함수와 </a:t>
            </a:r>
            <a:r>
              <a:rPr lang="en-US" altLang="ko-KR" dirty="0" err="1"/>
              <a:t>parseFloat</a:t>
            </a:r>
            <a:r>
              <a:rPr lang="en-US" altLang="ko-KR" dirty="0"/>
              <a:t>( 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문자열을 </a:t>
            </a:r>
            <a:r>
              <a:rPr lang="ko-KR" altLang="en-US" dirty="0"/>
              <a:t>숫자로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/>
              <a:t> 표준 내장 함수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865563"/>
            <a:ext cx="7906830" cy="422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157192"/>
            <a:ext cx="3725589" cy="13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5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타이머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‘특정 시간 후에’ 또는 ‘특정 시간마다’ 어떤 일을 할 </a:t>
            </a:r>
            <a:r>
              <a:rPr lang="ko-KR" altLang="en-US" dirty="0" smtClean="0"/>
              <a:t>때 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시간은 </a:t>
            </a:r>
            <a:r>
              <a:rPr lang="ko-KR" altLang="en-US" dirty="0" err="1"/>
              <a:t>밀리초로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  <a:r>
              <a:rPr lang="en-US" altLang="ko-KR" dirty="0"/>
              <a:t>1</a:t>
            </a:r>
            <a:r>
              <a:rPr lang="ko-KR" altLang="en-US" dirty="0"/>
              <a:t>초를 나타내려면 </a:t>
            </a:r>
            <a:r>
              <a:rPr lang="en-US" altLang="ko-KR" dirty="0"/>
              <a:t>1000(</a:t>
            </a:r>
            <a:r>
              <a:rPr lang="ko-KR" altLang="en-US" dirty="0" err="1"/>
              <a:t>밀리초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/>
              <a:t> 표준 내장 함수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6" y="2348880"/>
            <a:ext cx="65627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4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5-8] </a:t>
            </a:r>
            <a:r>
              <a:rPr lang="ko-KR" altLang="en-US" dirty="0"/>
              <a:t>타이머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</a:t>
            </a:r>
            <a:r>
              <a:rPr lang="ko-KR" altLang="en-US" dirty="0"/>
              <a:t>초 후에 ‘</a:t>
            </a:r>
            <a:r>
              <a:rPr lang="en-US" altLang="ko-KR" dirty="0"/>
              <a:t>1</a:t>
            </a:r>
            <a:r>
              <a:rPr lang="ko-KR" altLang="en-US" dirty="0"/>
              <a:t>초가 지났습니다</a:t>
            </a:r>
            <a:r>
              <a:rPr lang="en-US" altLang="ko-KR" dirty="0"/>
              <a:t>.’, 1</a:t>
            </a:r>
            <a:r>
              <a:rPr lang="ko-KR" altLang="en-US" dirty="0"/>
              <a:t>초마다 ‘</a:t>
            </a:r>
            <a:r>
              <a:rPr lang="en-US" altLang="ko-KR" dirty="0"/>
              <a:t>1</a:t>
            </a:r>
            <a:r>
              <a:rPr lang="ko-KR" altLang="en-US" dirty="0"/>
              <a:t>초 마다 호출됩니다</a:t>
            </a:r>
            <a:r>
              <a:rPr lang="en-US" altLang="ko-KR" dirty="0"/>
              <a:t>.’</a:t>
            </a:r>
            <a:r>
              <a:rPr lang="ko-KR" altLang="en-US" dirty="0"/>
              <a:t>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종료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Ctrl + </a:t>
            </a:r>
            <a:r>
              <a:rPr lang="en-US" altLang="ko-KR" dirty="0" smtClean="0"/>
              <a:t>C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실행 </a:t>
            </a:r>
            <a:r>
              <a:rPr lang="ko-KR" altLang="en-US" dirty="0"/>
              <a:t>화면에서 </a:t>
            </a:r>
            <a:r>
              <a:rPr lang="en-US" altLang="ko-KR" dirty="0"/>
              <a:t>^C</a:t>
            </a:r>
            <a:r>
              <a:rPr lang="ko-KR" altLang="en-US" dirty="0"/>
              <a:t>는 </a:t>
            </a:r>
            <a:r>
              <a:rPr lang="en-US" altLang="ko-KR" dirty="0"/>
              <a:t>Ctrl + C </a:t>
            </a:r>
            <a:r>
              <a:rPr lang="ko-KR" altLang="en-US" dirty="0"/>
              <a:t>를 눌렀다는 </a:t>
            </a:r>
            <a:r>
              <a:rPr lang="ko-KR" altLang="en-US" dirty="0" smtClean="0"/>
              <a:t>의미임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/>
              <a:t> 표준 내장 함수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844824"/>
            <a:ext cx="7848872" cy="297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87" y="3501008"/>
            <a:ext cx="3394453" cy="118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5-9] </a:t>
            </a:r>
            <a:r>
              <a:rPr lang="en-US" altLang="ko-KR" dirty="0" err="1"/>
              <a:t>clearInterval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357187" lvl="1" indent="0">
              <a:spcAft>
                <a:spcPts val="200"/>
              </a:spcAft>
              <a:buNone/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/>
              <a:t> 표준 내장 함수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5169"/>
            <a:ext cx="6943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91" y="2708920"/>
            <a:ext cx="806800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675" y="4994649"/>
            <a:ext cx="3437557" cy="89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함수의 기본 형태를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함수의 매개 변수와 반환을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함수를 변수에 저장할 수 있다는 것과 </a:t>
            </a:r>
            <a:r>
              <a:rPr lang="ko-KR" altLang="en-US" dirty="0" err="1"/>
              <a:t>콜백</a:t>
            </a:r>
            <a:r>
              <a:rPr lang="ko-KR" altLang="en-US" dirty="0"/>
              <a:t> 함수 사용 방법을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자바스크립트의 표준 내장 함수를 이해합니다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함수 생성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함수의 기본 형태 </a:t>
            </a:r>
            <a:endParaRPr lang="en-US" altLang="ko-KR" dirty="0"/>
          </a:p>
          <a:p>
            <a:pPr lvl="1"/>
            <a:r>
              <a:rPr lang="ko-KR" altLang="en-US" dirty="0" smtClean="0"/>
              <a:t>함수의 </a:t>
            </a:r>
            <a:r>
              <a:rPr lang="ko-KR" altLang="en-US" dirty="0"/>
              <a:t>기본 활용 형태 </a:t>
            </a:r>
            <a:endParaRPr lang="en-US" altLang="ko-KR" dirty="0"/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/>
              <a:t>매개 변수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/>
              <a:t>표준 내장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/>
              <a:t>조금 더 나아가기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익명 함수와 선언적 함수의 생성 </a:t>
            </a:r>
            <a:r>
              <a:rPr lang="ko-KR" altLang="en-US" dirty="0" smtClean="0"/>
              <a:t>순서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2" y="1438902"/>
            <a:ext cx="7920879" cy="19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776" y="2240565"/>
            <a:ext cx="3970188" cy="108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2" y="3717033"/>
            <a:ext cx="7890332" cy="197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438" y="5229200"/>
            <a:ext cx="4069526" cy="11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8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4" y="987421"/>
            <a:ext cx="7920880" cy="17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3663106" cy="99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65431"/>
            <a:ext cx="7983586" cy="335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익명 함수와 화살표 함수의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내부에서 </a:t>
            </a:r>
            <a:r>
              <a:rPr lang="en-US" altLang="ko-KR" dirty="0"/>
              <a:t>this </a:t>
            </a:r>
            <a:r>
              <a:rPr lang="ko-KR" altLang="en-US" dirty="0"/>
              <a:t>키워드가 </a:t>
            </a:r>
            <a:r>
              <a:rPr lang="ko-KR" altLang="en-US" dirty="0" smtClean="0"/>
              <a:t>가지는 의미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929572"/>
            <a:ext cx="8064896" cy="173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716475"/>
            <a:ext cx="4579429" cy="266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998" y="3716475"/>
            <a:ext cx="3519090" cy="9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3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익명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이름을 붙이지 않고 </a:t>
            </a:r>
            <a:r>
              <a:rPr lang="ko-KR" altLang="en-US" dirty="0" smtClean="0"/>
              <a:t>함수 생성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함수를 호출하면 함수 내부의 코드 덩어리가 모두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함수 생성 방법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992888" cy="56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10338"/>
            <a:ext cx="7992888" cy="252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34" y="5576713"/>
            <a:ext cx="3027988" cy="111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선언적 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이름을 붙여 함수를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‘</a:t>
            </a:r>
            <a:r>
              <a:rPr lang="en-US" altLang="ko-KR" dirty="0"/>
              <a:t>console.log (</a:t>
            </a:r>
            <a:r>
              <a:rPr lang="ko-KR" altLang="en-US" dirty="0"/>
              <a:t>함수</a:t>
            </a:r>
            <a:r>
              <a:rPr lang="en-US" altLang="ko-KR" dirty="0"/>
              <a:t>)’ </a:t>
            </a:r>
            <a:r>
              <a:rPr lang="ko-KR" altLang="en-US" dirty="0"/>
              <a:t>부분으로 ‘</a:t>
            </a:r>
            <a:r>
              <a:rPr lang="en-US" altLang="ko-KR" dirty="0"/>
              <a:t>[Function: </a:t>
            </a:r>
            <a:r>
              <a:rPr lang="ko-KR" altLang="en-US" dirty="0"/>
              <a:t>함수</a:t>
            </a:r>
            <a:r>
              <a:rPr lang="en-US" altLang="ko-KR" dirty="0"/>
              <a:t>]’ </a:t>
            </a:r>
            <a:r>
              <a:rPr lang="ko-KR" altLang="en-US" dirty="0"/>
              <a:t>문자를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함수 생성 방법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25" y="1844824"/>
            <a:ext cx="8051509" cy="59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25" y="2480156"/>
            <a:ext cx="8051509" cy="253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45223"/>
            <a:ext cx="3451845" cy="12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5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화살표 함수</a:t>
            </a:r>
            <a:r>
              <a:rPr lang="en-US" altLang="ko-KR" dirty="0"/>
              <a:t>[ECMAScript6</a:t>
            </a:r>
            <a:r>
              <a:rPr lang="en-US" altLang="ko-KR" dirty="0" smtClean="0"/>
              <a:t>]</a:t>
            </a:r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‘하나의 </a:t>
            </a:r>
            <a:r>
              <a:rPr lang="ko-KR" altLang="en-US" dirty="0" err="1"/>
              <a:t>표현식을</a:t>
            </a:r>
            <a:r>
              <a:rPr lang="ko-KR" altLang="en-US" dirty="0"/>
              <a:t> </a:t>
            </a:r>
            <a:r>
              <a:rPr lang="ko-KR" altLang="en-US" dirty="0" err="1"/>
              <a:t>리턴하는</a:t>
            </a:r>
            <a:r>
              <a:rPr lang="ko-KR" altLang="en-US" dirty="0"/>
              <a:t> 함수’</a:t>
            </a:r>
            <a:r>
              <a:rPr lang="ko-KR" altLang="en-US" dirty="0" err="1"/>
              <a:t>를</a:t>
            </a:r>
            <a:r>
              <a:rPr lang="ko-KR" altLang="en-US" dirty="0"/>
              <a:t> 만들 때는 </a:t>
            </a:r>
            <a:r>
              <a:rPr lang="ko-KR" altLang="en-US" dirty="0" smtClean="0"/>
              <a:t>중괄호 생략 가능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익명 함수 </a:t>
            </a:r>
            <a:r>
              <a:rPr lang="ko-KR" altLang="en-US" dirty="0" smtClean="0"/>
              <a:t>예제를 화살표 </a:t>
            </a:r>
            <a:r>
              <a:rPr lang="ko-KR" altLang="en-US" dirty="0"/>
              <a:t>함수로 </a:t>
            </a:r>
            <a:r>
              <a:rPr lang="ko-KR" altLang="en-US" dirty="0" smtClean="0"/>
              <a:t>바꾸</a:t>
            </a:r>
            <a:r>
              <a:rPr lang="ko-KR" altLang="en-US" dirty="0"/>
              <a:t>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함수 생성 방법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9" y="1412776"/>
            <a:ext cx="8025707" cy="60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9" y="2996952"/>
            <a:ext cx="8025707" cy="250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8" y="5503425"/>
            <a:ext cx="3540805" cy="130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함수의 기본 형태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5" y="1340768"/>
            <a:ext cx="8061607" cy="13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47" y="2970826"/>
            <a:ext cx="27622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10015"/>
            <a:ext cx="26955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5-1] </a:t>
            </a:r>
            <a:r>
              <a:rPr lang="ko-KR" altLang="en-US" dirty="0"/>
              <a:t>함수의 기본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매개 변수로 넣은 숫자를 제곱하는 </a:t>
            </a:r>
            <a:r>
              <a:rPr lang="en-US" altLang="ko-KR" dirty="0"/>
              <a:t>power( ) </a:t>
            </a:r>
            <a:r>
              <a:rPr lang="ko-KR" altLang="en-US" dirty="0" smtClean="0"/>
              <a:t>함수 생성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함수의 기본 형태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54" y="1916833"/>
            <a:ext cx="789419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5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매개 변수가 여러 개인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리턴 </a:t>
            </a:r>
            <a:r>
              <a:rPr lang="ko-KR" altLang="en-US" dirty="0"/>
              <a:t>없는 함수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함수의 기본 형태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4" y="1412777"/>
            <a:ext cx="7200800" cy="27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37" y="4616370"/>
            <a:ext cx="7200800" cy="201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smtClean="0"/>
              <a:t>함수의 기본 형태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5-2] </a:t>
            </a:r>
            <a:r>
              <a:rPr lang="ko-KR" altLang="en-US" dirty="0"/>
              <a:t>매개 변수와 리턴</a:t>
            </a:r>
            <a:r>
              <a:rPr lang="en-US" altLang="ko-KR" dirty="0"/>
              <a:t>(1) - min</a:t>
            </a:r>
            <a:r>
              <a:rPr lang="ko-KR" altLang="en-US" dirty="0"/>
              <a:t>부터 </a:t>
            </a:r>
            <a:r>
              <a:rPr lang="en-US" altLang="ko-KR" dirty="0"/>
              <a:t>max</a:t>
            </a:r>
            <a:r>
              <a:rPr lang="ko-KR" altLang="en-US" dirty="0"/>
              <a:t>까지 숫자를 더해 </a:t>
            </a:r>
            <a:r>
              <a:rPr lang="ko-KR" altLang="en-US" dirty="0" smtClean="0"/>
              <a:t>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함수의 기본 활용 형태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340769"/>
            <a:ext cx="7848872" cy="15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429000"/>
            <a:ext cx="7848872" cy="291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9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1331</TotalTime>
  <Words>472</Words>
  <Application>Microsoft Office PowerPoint</Application>
  <PresentationFormat>화면 슬라이드 쇼(4:3)</PresentationFormat>
  <Paragraphs>114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함수</vt:lpstr>
      <vt:lpstr>PowerPoint 프레젠테이션</vt:lpstr>
      <vt:lpstr>1. 함수 생성 방법</vt:lpstr>
      <vt:lpstr>1. 함수 생성 방법</vt:lpstr>
      <vt:lpstr>1. 함수 생성 방법</vt:lpstr>
      <vt:lpstr>2. 함수의 기본 형태</vt:lpstr>
      <vt:lpstr>2. 함수의 기본 형태</vt:lpstr>
      <vt:lpstr>2. 함수의 기본 형태</vt:lpstr>
      <vt:lpstr>3. 함수의 기본 활용 형태</vt:lpstr>
      <vt:lpstr>3. 함수의 기본 활용 형태</vt:lpstr>
      <vt:lpstr>4. 함수 매개 변수 초기화</vt:lpstr>
      <vt:lpstr>4. 함수 매개 변수 초기화</vt:lpstr>
      <vt:lpstr>4. 함수 매개 변수 초기화</vt:lpstr>
      <vt:lpstr>5. 콜백 함수</vt:lpstr>
      <vt:lpstr>6. 표준 내장 함수</vt:lpstr>
      <vt:lpstr>6. 표준 내장 함수</vt:lpstr>
      <vt:lpstr>6. 표준 내장 함수</vt:lpstr>
      <vt:lpstr>6. 표준 내장 함수</vt:lpstr>
      <vt:lpstr>6. 표준 내장 함수</vt:lpstr>
      <vt:lpstr>7. 조금 더 나아가기</vt:lpstr>
      <vt:lpstr>7. 조금 더 나아가기</vt:lpstr>
      <vt:lpstr>7. 조금 더 나아가기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290</cp:revision>
  <dcterms:created xsi:type="dcterms:W3CDTF">2011-01-05T15:14:06Z</dcterms:created>
  <dcterms:modified xsi:type="dcterms:W3CDTF">2017-03-09T03:03:28Z</dcterms:modified>
</cp:coreProperties>
</file>