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3"/>
  </p:notesMasterIdLst>
  <p:handoutMasterIdLst>
    <p:handoutMasterId r:id="rId2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6" r:id="rId21"/>
    <p:sldId id="275" r:id="rId2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객체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속성과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847902" cy="483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객체 </a:t>
            </a:r>
            <a:r>
              <a:rPr lang="ko-KR" altLang="en-US" dirty="0"/>
              <a:t>지향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: </a:t>
            </a:r>
            <a:r>
              <a:rPr lang="ko-KR" altLang="en-US" dirty="0"/>
              <a:t>현실의 객체를 모방해서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배열과 객체를 사용하면 여러 개의 데이터를 쉽게 </a:t>
            </a:r>
            <a:r>
              <a:rPr lang="ko-KR" altLang="en-US" dirty="0" smtClean="0"/>
              <a:t>다룰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803689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7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객체에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41622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9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7" y="867292"/>
            <a:ext cx="5184576" cy="267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69" y="3573016"/>
            <a:ext cx="7152565" cy="294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7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함수를 외부로 내보낸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6-10]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0" y="1333384"/>
            <a:ext cx="7704856" cy="53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3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객체를 만드는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/>
              <a:t>대문자로 시작하는 </a:t>
            </a:r>
            <a:r>
              <a:rPr lang="ko-KR" altLang="en-US" dirty="0" smtClean="0"/>
              <a:t>이름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9510"/>
            <a:ext cx="7272808" cy="156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13619"/>
            <a:ext cx="7272808" cy="31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301208"/>
            <a:ext cx="3946642" cy="108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7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생성자</a:t>
            </a:r>
            <a:r>
              <a:rPr lang="ko-KR" altLang="en-US" dirty="0"/>
              <a:t> 함수로 만든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공간에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지정해서 모든</a:t>
            </a:r>
            <a:endParaRPr lang="en-US" altLang="ko-KR" dirty="0" smtClean="0"/>
          </a:p>
          <a:p>
            <a:pPr marL="538162" lvl="2" indent="0">
              <a:spcAft>
                <a:spcPts val="20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객체가 공유 하도록 함, 해당 </a:t>
            </a:r>
            <a:r>
              <a:rPr lang="ko-KR" altLang="en-US" dirty="0"/>
              <a:t>함수를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함수로 </a:t>
            </a:r>
            <a:r>
              <a:rPr lang="ko-KR" altLang="en-US" dirty="0"/>
              <a:t>사용했을 때만 의미가 </a:t>
            </a:r>
            <a:r>
              <a:rPr lang="ko-KR" altLang="en-US" dirty="0" smtClean="0"/>
              <a:t>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07" y="2172045"/>
            <a:ext cx="7488832" cy="447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객체 지향적으로 구성한 객체 배열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4" y="1484784"/>
            <a:ext cx="803543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7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6" y="1105312"/>
            <a:ext cx="7992888" cy="229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" y="3501008"/>
            <a:ext cx="4099917" cy="20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8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null</a:t>
            </a:r>
            <a:r>
              <a:rPr lang="ko-KR" altLang="en-US" dirty="0"/>
              <a:t>의 값과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0" y="1458659"/>
            <a:ext cx="7724612" cy="117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0" y="2852936"/>
            <a:ext cx="3879130" cy="125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객체를 생성하고 사용하는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객체의 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프로토타입을</a:t>
            </a:r>
            <a:r>
              <a:rPr lang="ko-KR" altLang="en-US" dirty="0"/>
              <a:t> 이해합니다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객체 </a:t>
            </a:r>
            <a:r>
              <a:rPr lang="ko-KR" altLang="en-US" dirty="0" smtClean="0"/>
              <a:t>기본</a:t>
            </a:r>
            <a:endParaRPr lang="en-US" altLang="ko-KR" dirty="0"/>
          </a:p>
          <a:p>
            <a:pPr lvl="1"/>
            <a:r>
              <a:rPr lang="ko-KR" altLang="en-US" dirty="0" smtClean="0"/>
              <a:t>객체와 </a:t>
            </a:r>
            <a:r>
              <a:rPr lang="ko-KR" altLang="en-US" dirty="0" err="1" smtClean="0"/>
              <a:t>반복문</a:t>
            </a:r>
            <a:endParaRPr lang="en-US" altLang="ko-KR" dirty="0"/>
          </a:p>
          <a:p>
            <a:pPr lvl="1"/>
            <a:r>
              <a:rPr lang="ko-KR" altLang="en-US" dirty="0" smtClean="0"/>
              <a:t>속성과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함수와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1"/>
            <a:r>
              <a:rPr lang="ko-KR" altLang="en-US" dirty="0"/>
              <a:t>조금 더 나아가기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‘</a:t>
            </a:r>
            <a:r>
              <a:rPr lang="ko-KR" altLang="en-US" dirty="0"/>
              <a:t>아예 값이 없는 상태’</a:t>
            </a:r>
            <a:r>
              <a:rPr lang="ko-KR" altLang="en-US" dirty="0" err="1"/>
              <a:t>를</a:t>
            </a:r>
            <a:r>
              <a:rPr lang="ko-KR" altLang="en-US" dirty="0"/>
              <a:t> 구분할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null</a:t>
            </a:r>
            <a:r>
              <a:rPr lang="ko-KR" altLang="en-US" dirty="0"/>
              <a:t>을 </a:t>
            </a:r>
            <a:r>
              <a:rPr lang="ko-KR" altLang="en-US" dirty="0" smtClean="0"/>
              <a:t>활용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17" y="1412776"/>
            <a:ext cx="7488832" cy="371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4" y="5203074"/>
            <a:ext cx="7473581" cy="118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83804"/>
            <a:ext cx="3437557" cy="112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배열 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배열 접근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배열은 </a:t>
            </a:r>
            <a:r>
              <a:rPr lang="ko-KR" altLang="en-US" dirty="0"/>
              <a:t>요소에 접근할 때 인덱스를 사용하고</a:t>
            </a:r>
            <a:r>
              <a:rPr lang="en-US" altLang="ko-KR" dirty="0"/>
              <a:t>, </a:t>
            </a:r>
            <a:r>
              <a:rPr lang="ko-KR" altLang="en-US" dirty="0"/>
              <a:t>객체는 키를 </a:t>
            </a:r>
            <a:r>
              <a:rPr lang="ko-KR" altLang="en-US" dirty="0" smtClean="0"/>
              <a:t>사용</a:t>
            </a:r>
            <a:r>
              <a:rPr lang="ko-KR" altLang="en-US" dirty="0"/>
              <a:t>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객체 기본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6611"/>
            <a:ext cx="7776864" cy="117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93428"/>
            <a:ext cx="7776864" cy="82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63" y="3859728"/>
            <a:ext cx="2681889" cy="201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객체 기본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12776"/>
            <a:ext cx="8064896" cy="32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92" y="3378803"/>
            <a:ext cx="4423195" cy="128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4" y="4869160"/>
            <a:ext cx="4441105" cy="1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4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객체 기본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1347460"/>
            <a:ext cx="7704855" cy="67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3" y="2074816"/>
            <a:ext cx="7704856" cy="72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2996952"/>
            <a:ext cx="7704855" cy="145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7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spcAft>
                <a:spcPts val="200"/>
              </a:spcAft>
              <a:buNone/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6-1]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6-3] </a:t>
            </a:r>
            <a:r>
              <a:rPr lang="ko-KR" altLang="en-US" dirty="0" smtClean="0"/>
              <a:t>예제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객체 기본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3384376" cy="137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1" y="3068960"/>
            <a:ext cx="7865383" cy="290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75" y="4869160"/>
            <a:ext cx="3725589" cy="95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2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6-2] </a:t>
            </a:r>
            <a:r>
              <a:rPr lang="ko-KR" altLang="en-US" dirty="0"/>
              <a:t>객체와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for in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사용해 객체에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객체와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3"/>
            <a:ext cx="7911193" cy="166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9" y="3703734"/>
            <a:ext cx="7919258" cy="12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9" y="4937590"/>
            <a:ext cx="3792835" cy="96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요소 </a:t>
            </a:r>
            <a:r>
              <a:rPr lang="en-US" altLang="ko-KR" dirty="0" smtClean="0"/>
              <a:t>: </a:t>
            </a:r>
            <a:r>
              <a:rPr lang="ko-KR" altLang="en-US" dirty="0"/>
              <a:t>배열 내부에 있는 값 </a:t>
            </a:r>
            <a:r>
              <a:rPr lang="ko-KR" altLang="en-US" dirty="0" smtClean="0"/>
              <a:t>하나하나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/>
              <a:t>객체 </a:t>
            </a:r>
            <a:r>
              <a:rPr lang="ko-KR" altLang="en-US" dirty="0" smtClean="0"/>
              <a:t>내부에 있는 </a:t>
            </a:r>
            <a:r>
              <a:rPr lang="ko-KR" altLang="en-US" dirty="0"/>
              <a:t>값 </a:t>
            </a:r>
            <a:r>
              <a:rPr lang="ko-KR" altLang="en-US" dirty="0" smtClean="0"/>
              <a:t>하나하나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객체의 다양한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속성과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7" y="2257439"/>
            <a:ext cx="7848871" cy="29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0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객체의 속성 중 </a:t>
            </a:r>
            <a:r>
              <a:rPr lang="ko-KR" altLang="en-US" dirty="0" err="1"/>
              <a:t>자료형이</a:t>
            </a:r>
            <a:r>
              <a:rPr lang="ko-KR" altLang="en-US" dirty="0"/>
              <a:t> 함수인 </a:t>
            </a:r>
            <a:r>
              <a:rPr lang="ko-KR" altLang="en-US" dirty="0" smtClean="0"/>
              <a:t>속성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속성과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65" y="1484784"/>
            <a:ext cx="7848872" cy="245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1587</TotalTime>
  <Words>265</Words>
  <Application>Microsoft Office PowerPoint</Application>
  <PresentationFormat>화면 슬라이드 쇼(4:3)</PresentationFormat>
  <Paragraphs>78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객체</vt:lpstr>
      <vt:lpstr>PowerPoint 프레젠테이션</vt:lpstr>
      <vt:lpstr>1. 객체 기본</vt:lpstr>
      <vt:lpstr>1. 객체 기본</vt:lpstr>
      <vt:lpstr>1. 객체 기본</vt:lpstr>
      <vt:lpstr>1. 객체 기본</vt:lpstr>
      <vt:lpstr>2. 객체와 반복문</vt:lpstr>
      <vt:lpstr>3. 속성과 메소드</vt:lpstr>
      <vt:lpstr>3. 속성과 메소드</vt:lpstr>
      <vt:lpstr>3. 속성과 메소드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5. 조금 더 나아가기</vt:lpstr>
      <vt:lpstr>5. 조금 더 나아가기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251</cp:revision>
  <dcterms:created xsi:type="dcterms:W3CDTF">2011-01-05T15:14:06Z</dcterms:created>
  <dcterms:modified xsi:type="dcterms:W3CDTF">2017-03-18T04:02:59Z</dcterms:modified>
</cp:coreProperties>
</file>