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275" r:id="rId16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2017-03-27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/15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8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예외 처리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8-3] </a:t>
            </a:r>
            <a:r>
              <a:rPr lang="ko-KR" altLang="en-US" dirty="0"/>
              <a:t>예외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 smtClean="0"/>
              <a:t>ReferenceError</a:t>
            </a:r>
            <a:r>
              <a:rPr lang="ko-KR" altLang="en-US" dirty="0"/>
              <a:t> </a:t>
            </a:r>
            <a:r>
              <a:rPr lang="ko-KR" altLang="en-US" dirty="0" smtClean="0"/>
              <a:t>후에 </a:t>
            </a:r>
            <a:r>
              <a:rPr lang="ko-KR" altLang="en-US" dirty="0"/>
              <a:t>예외 객체의 </a:t>
            </a:r>
            <a:r>
              <a:rPr lang="en-US" altLang="ko-KR" dirty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message </a:t>
            </a:r>
            <a:r>
              <a:rPr lang="ko-KR" altLang="en-US" dirty="0"/>
              <a:t>속성을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예외 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70950"/>
            <a:ext cx="7815473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throw </a:t>
            </a:r>
            <a:r>
              <a:rPr lang="ko-KR" altLang="en-US" dirty="0" smtClean="0"/>
              <a:t>키워드 사용</a:t>
            </a: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throw </a:t>
            </a:r>
            <a:r>
              <a:rPr lang="ko-KR" altLang="en-US" dirty="0"/>
              <a:t>키워드 </a:t>
            </a:r>
            <a:r>
              <a:rPr lang="ko-KR" altLang="en-US" dirty="0" smtClean="0"/>
              <a:t>뒤에는 </a:t>
            </a:r>
            <a:r>
              <a:rPr lang="ko-KR" altLang="en-US" dirty="0"/>
              <a:t>문자열 또는 </a:t>
            </a:r>
            <a:r>
              <a:rPr lang="en-US" altLang="ko-KR" dirty="0"/>
              <a:t>Error </a:t>
            </a:r>
            <a:r>
              <a:rPr lang="ko-KR" altLang="en-US" dirty="0"/>
              <a:t>객체를 </a:t>
            </a:r>
            <a:r>
              <a:rPr lang="ko-KR" altLang="en-US" dirty="0" smtClean="0"/>
              <a:t>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8" y="1988518"/>
            <a:ext cx="7848872" cy="95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3" y="3068961"/>
            <a:ext cx="6061734" cy="2284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smtClean="0"/>
              <a:t>자세한 예외 출력은 </a:t>
            </a:r>
            <a:r>
              <a:rPr lang="en-US" altLang="ko-KR" dirty="0"/>
              <a:t>Error </a:t>
            </a:r>
            <a:r>
              <a:rPr lang="ko-KR" altLang="en-US" dirty="0"/>
              <a:t>객체를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ko-KR" altLang="en-US" dirty="0"/>
              <a:t>어떤 파일의 몇 번째 줄에서 예외가 발생했는지도 </a:t>
            </a:r>
            <a:r>
              <a:rPr lang="ko-KR" altLang="en-US" dirty="0" smtClean="0"/>
              <a:t>확인가능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17729"/>
            <a:ext cx="766814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658" y="3501008"/>
            <a:ext cx="4701653" cy="303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5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문자열을 사용할 때는 </a:t>
            </a:r>
            <a:r>
              <a:rPr lang="en-US" altLang="ko-KR" dirty="0"/>
              <a:t>catch </a:t>
            </a:r>
            <a:r>
              <a:rPr lang="ko-KR" altLang="en-US" dirty="0"/>
              <a:t>구문의 예외 객체에 간단한 문자열만 </a:t>
            </a:r>
            <a:r>
              <a:rPr lang="ko-KR" altLang="en-US" dirty="0" smtClean="0"/>
              <a:t>전달됨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63" y="1497847"/>
            <a:ext cx="7767729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Error </a:t>
            </a:r>
            <a:r>
              <a:rPr lang="ko-KR" altLang="en-US" dirty="0"/>
              <a:t>객체를 사용한 예외 강제 발생 때의 예외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예외 강제 발생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6" y="1438902"/>
            <a:ext cx="771389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59" y="5097924"/>
            <a:ext cx="4801145" cy="12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1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예외가 무엇인지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예외를 처리하는 기본 방법과 고급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예외 객체를 활용하는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예외를 강제로 발생시키는 방법을 익힙니다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예외와 기본 예외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r>
              <a:rPr lang="ko-KR" altLang="en-US" dirty="0" smtClean="0"/>
              <a:t>고급 </a:t>
            </a:r>
            <a:r>
              <a:rPr lang="ko-KR" altLang="en-US" dirty="0"/>
              <a:t>예외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/>
              <a:t>객체 </a:t>
            </a:r>
            <a:endParaRPr lang="en-US" altLang="ko-KR" dirty="0"/>
          </a:p>
          <a:p>
            <a:pPr lvl="1"/>
            <a:r>
              <a:rPr lang="ko-KR" altLang="en-US" dirty="0" smtClean="0"/>
              <a:t>예외 </a:t>
            </a:r>
            <a:r>
              <a:rPr lang="ko-KR" altLang="en-US" dirty="0"/>
              <a:t>강제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예외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실행에 문제가 발생하면 자동 중단됨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발생한 오류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예외 처리 </a:t>
            </a:r>
            <a:r>
              <a:rPr lang="en-US" altLang="ko-KR" dirty="0" smtClean="0"/>
              <a:t>: </a:t>
            </a:r>
            <a:r>
              <a:rPr lang="ko-KR" altLang="en-US" dirty="0"/>
              <a:t>오류에 대처할 수 있게 하는 </a:t>
            </a:r>
            <a:r>
              <a:rPr lang="ko-KR" altLang="en-US" dirty="0" smtClean="0"/>
              <a:t>것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예외와 기본 예외 처리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55" y="1844824"/>
            <a:ext cx="5904656" cy="421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8-1] </a:t>
            </a:r>
            <a:r>
              <a:rPr lang="en-US" altLang="ko-KR" dirty="0" err="1"/>
              <a:t>TypeError</a:t>
            </a:r>
            <a:r>
              <a:rPr lang="en-US" altLang="ko-KR" dirty="0"/>
              <a:t> </a:t>
            </a:r>
            <a:r>
              <a:rPr lang="ko-KR" altLang="en-US" dirty="0"/>
              <a:t>기본 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예외 상황 </a:t>
            </a:r>
            <a:r>
              <a:rPr lang="ko-KR" altLang="en-US" dirty="0" smtClean="0"/>
              <a:t>확인 </a:t>
            </a:r>
            <a:r>
              <a:rPr lang="en-US" altLang="ko-KR" dirty="0"/>
              <a:t>: undefined </a:t>
            </a:r>
            <a:r>
              <a:rPr lang="ko-KR" altLang="en-US" dirty="0" err="1"/>
              <a:t>자료형을</a:t>
            </a:r>
            <a:r>
              <a:rPr lang="ko-KR" altLang="en-US" dirty="0"/>
              <a:t> 일반적인 객체 또는 함수처럼 </a:t>
            </a:r>
            <a:r>
              <a:rPr lang="ko-KR" altLang="en-US" dirty="0" smtClean="0"/>
              <a:t>다루면 </a:t>
            </a:r>
            <a:endParaRPr lang="en-US" altLang="ko-KR" dirty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                   </a:t>
            </a:r>
            <a:r>
              <a:rPr lang="en-US" altLang="ko-KR" dirty="0" err="1" smtClean="0"/>
              <a:t>TypeError</a:t>
            </a:r>
            <a:r>
              <a:rPr lang="en-US" altLang="ko-KR" dirty="0" smtClean="0"/>
              <a:t> </a:t>
            </a:r>
            <a:r>
              <a:rPr lang="ko-KR" altLang="en-US" dirty="0"/>
              <a:t>예외가 발생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예외와 기본 예외 처리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0866"/>
            <a:ext cx="7704856" cy="363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60397"/>
            <a:ext cx="323700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5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기본 예외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: </a:t>
            </a:r>
            <a:r>
              <a:rPr lang="ko-KR" altLang="en-US" dirty="0"/>
              <a:t>사전에 해당 데이터가 </a:t>
            </a:r>
            <a:r>
              <a:rPr lang="en-US" altLang="ko-KR" dirty="0"/>
              <a:t>undefined</a:t>
            </a:r>
            <a:r>
              <a:rPr lang="ko-KR" altLang="en-US" dirty="0"/>
              <a:t>인지 </a:t>
            </a:r>
            <a:r>
              <a:rPr lang="ko-KR" altLang="en-US" dirty="0" err="1"/>
              <a:t>조건문으로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예외와 기본 예외 처리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95" y="1434601"/>
            <a:ext cx="7652604" cy="461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157192"/>
            <a:ext cx="3424005" cy="158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9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try catch finally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catch </a:t>
            </a:r>
            <a:r>
              <a:rPr lang="ko-KR" altLang="en-US" dirty="0" smtClean="0"/>
              <a:t>구문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/>
              <a:t>finally </a:t>
            </a:r>
            <a:r>
              <a:rPr lang="ko-KR" altLang="en-US" dirty="0" smtClean="0"/>
              <a:t>구문 생략 가능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고급 예외 처리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3" y="1419131"/>
            <a:ext cx="7872874" cy="97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1" y="2386373"/>
            <a:ext cx="784887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1" y="4454880"/>
            <a:ext cx="7870426" cy="1610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2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8-2] </a:t>
            </a:r>
            <a:r>
              <a:rPr lang="ko-KR" altLang="en-US" dirty="0"/>
              <a:t>고급 예외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예외 상황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: </a:t>
            </a:r>
            <a:r>
              <a:rPr lang="ko-KR" altLang="en-US" dirty="0"/>
              <a:t>배열을 생성할 때 길이를 음수로 지정하면 </a:t>
            </a:r>
            <a:r>
              <a:rPr lang="en-US" altLang="ko-KR" dirty="0" err="1"/>
              <a:t>RangeError</a:t>
            </a:r>
            <a:r>
              <a:rPr lang="ko-KR" altLang="en-US" dirty="0"/>
              <a:t>가 </a:t>
            </a:r>
            <a:r>
              <a:rPr lang="ko-KR" altLang="en-US" dirty="0" smtClean="0"/>
              <a:t>발생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고급 예외 처리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38" y="1864904"/>
            <a:ext cx="7737552" cy="450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고급 예외 </a:t>
            </a:r>
            <a:r>
              <a:rPr lang="ko-KR" altLang="en-US" dirty="0" smtClean="0"/>
              <a:t>처리 </a:t>
            </a:r>
            <a:r>
              <a:rPr lang="en-US" altLang="ko-KR" dirty="0"/>
              <a:t>: try catch finally </a:t>
            </a:r>
            <a:r>
              <a:rPr lang="ko-KR" altLang="en-US" dirty="0" smtClean="0"/>
              <a:t>구문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고급 예외 처리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0" y="1471722"/>
            <a:ext cx="772004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예외가 발생하면 어떤 예외가 발생했는지 </a:t>
            </a:r>
            <a:r>
              <a:rPr lang="ko-KR" altLang="en-US" dirty="0" smtClean="0"/>
              <a:t>정보를 전달함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catch </a:t>
            </a:r>
            <a:r>
              <a:rPr lang="ko-KR" altLang="en-US" dirty="0"/>
              <a:t>구문의 </a:t>
            </a:r>
            <a:r>
              <a:rPr lang="ko-KR" altLang="en-US" dirty="0" smtClean="0"/>
              <a:t>괄호 안의 변수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name </a:t>
            </a:r>
            <a:r>
              <a:rPr lang="ko-KR" altLang="en-US" dirty="0"/>
              <a:t>속성과 </a:t>
            </a:r>
            <a:r>
              <a:rPr lang="en-US" altLang="ko-KR" dirty="0"/>
              <a:t>message </a:t>
            </a:r>
            <a:r>
              <a:rPr lang="ko-KR" altLang="en-US" dirty="0" smtClean="0"/>
              <a:t>속성이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예외 객체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1" y="2265594"/>
            <a:ext cx="7683925" cy="169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1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1303</TotalTime>
  <Words>275</Words>
  <Application>Microsoft Office PowerPoint</Application>
  <PresentationFormat>화면 슬라이드 쇼(4:3)</PresentationFormat>
  <Paragraphs>54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예외 처리</vt:lpstr>
      <vt:lpstr>PowerPoint 프레젠테이션</vt:lpstr>
      <vt:lpstr>1. 예외와 기본 예외 처리</vt:lpstr>
      <vt:lpstr>1. 예외와 기본 예외 처리</vt:lpstr>
      <vt:lpstr>1. 예외와 기본 예외 처리</vt:lpstr>
      <vt:lpstr>2. 고급 예외 처리</vt:lpstr>
      <vt:lpstr>2. 고급 예외 처리</vt:lpstr>
      <vt:lpstr>2. 고급 예외 처리</vt:lpstr>
      <vt:lpstr>3. 예외 객체</vt:lpstr>
      <vt:lpstr>3. 예외 객체</vt:lpstr>
      <vt:lpstr>4. 예외 강제 발생</vt:lpstr>
      <vt:lpstr>4. 예외 강제 발생</vt:lpstr>
      <vt:lpstr>4. 예외 강제 발생</vt:lpstr>
      <vt:lpstr>4. 예외 강제 발생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250</cp:revision>
  <dcterms:created xsi:type="dcterms:W3CDTF">2011-01-05T15:14:06Z</dcterms:created>
  <dcterms:modified xsi:type="dcterms:W3CDTF">2017-03-27T05:58:01Z</dcterms:modified>
</cp:coreProperties>
</file>