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2648-C0D7-B2C0-B379-82A5BA7B9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29A5C-E00C-DD31-DFC2-BF785E55B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A8C7-9799-0D15-911C-B1E3814A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43BE-456F-FFE3-0CCC-16DAC5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DD25-EC00-BF9E-0422-2F62B678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97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50C-C224-E425-06BB-B8E0579C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627-3C2B-25B5-4581-D3620A7C5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A617-3DAA-6847-7348-BAAF68AF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8638-40DC-209A-2C80-20E3A69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A8FB-D182-B4FC-9C77-B2B01C29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75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40C6-5BF5-6A95-F5D7-9A9E32492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E7E8A-6E19-2417-3929-2CF053A2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96A0-E8F7-27F9-F2A9-308172EE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D9EB-0F90-4B42-1D7A-B7F28F03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A9F9-0695-83A4-E011-FC046755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013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9075-053C-B8DE-CAC9-2DE789F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922E-0307-31DD-34D5-D282F0B71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1187-8F60-7784-8CE9-E0DA629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0E9D-53F1-DD8C-5387-69B887A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11B9-0401-4596-A4F7-A038BF64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0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026B-52E8-1D1E-BFF1-333F2C83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CAFC-11D6-032A-8DA8-E51EE465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C48A4-6DE0-DE23-7797-23F67510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FF2D-5DE4-3928-A3F1-9F26279A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6C4B-BC70-D08B-98BB-4E1F480C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7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8AA-C0C9-1080-42EF-D69F8AE4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C856-D7C5-804C-E333-2F47A150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84346-3B56-2801-5D9F-C5B01EF3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1A75C-A1BC-C237-9A3F-E52003DF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C78E-84AE-006E-3A1F-7460C502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9E350-EDEC-46CF-DDA7-FE6118B7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97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79F0-919E-C6A6-5ED7-570B0F86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A76F-AF46-A2D5-C37D-5890182D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3D71A-DAC5-A049-95AF-D924E0FD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F3104-CCB0-D544-39EB-9BF15EB17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F024-C3BF-81A4-7E4B-ACABC4F76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9DC94-D489-FADD-5C5D-5B1679D6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CF1C-2911-E45B-A75D-FFDF4ADB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8F0D3-D4F9-2BDC-4F6E-044ECCB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05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9AC2-7DFE-DD34-AA3F-D62822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FFB54-9F17-D489-50D7-7229EFEB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A55B4-AAD4-9825-E7EE-F9600E6A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D8A3-501E-318C-EBC2-C42594A5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D580-D9DA-3797-76D4-E4A9E5F0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E9E2-4090-EC82-E8DA-8483370F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5E94D-E6D5-383A-A292-E388F723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37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3AA0-FAB1-C40A-0342-69AADF47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4E8-ED06-C1B6-DE44-A8A37040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B0DF0-A381-ED5B-CDBB-74C35364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3568F-53B0-223C-D1CE-608C842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214A-9D81-D6A4-C2F4-CE650E8A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2ABC8-C2CF-7AF0-22C4-4554D86F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079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6DBF-A3C9-3B81-F5F1-123F9B19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843B2-3F2F-3BD9-D415-DF60360B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7FE2-7EDB-3A18-28E9-60C42133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005D-ACFA-0DCA-2A1F-8613489E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686B-49AF-0171-CA29-BD1BBC7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01AA-B291-B329-5389-7F6F5602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858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50AE9-1D3E-C881-7FE1-AB055127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6EA5-9879-E847-B4B1-DA8A4D24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CC1E-E5F9-0E34-244F-E17C78A8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25EB-11CC-4F9F-A5BF-2EB02FF8A5BC}" type="datetimeFigureOut">
              <a:rPr lang="en-PH" smtClean="0"/>
              <a:t>3/28/2025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0589-34EF-D89F-D434-7840B7BE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A359-DA9E-35BA-C90C-3F5033650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1407-3D50-4CC1-AE74-D3574D21DA5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707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0384-4B2F-27E3-7D59-67A5C3294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Dungeon LF-Party System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F258B-BE95-F1D1-ED40-4D579190C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Yung Cheng, Adrian U.</a:t>
            </a:r>
          </a:p>
          <a:p>
            <a:r>
              <a:rPr lang="en-US" dirty="0"/>
              <a:t>STDISCM S14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828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D98F-3D86-73E2-5609-AA678DD0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Risks 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BFCA-6A1F-4C0D-53C0-10BA2DCF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party members (tanks, healers, and </a:t>
            </a:r>
            <a:r>
              <a:rPr lang="en-US" dirty="0" err="1"/>
              <a:t>dps</a:t>
            </a:r>
            <a:r>
              <a:rPr lang="en-US" dirty="0"/>
              <a:t>) are considered shared resources between the dungeon instances, deadlock </a:t>
            </a:r>
            <a:r>
              <a:rPr lang="en-US" u="sng" dirty="0"/>
              <a:t>could occur</a:t>
            </a:r>
            <a:r>
              <a:rPr lang="en-US" dirty="0"/>
              <a:t> if </a:t>
            </a:r>
            <a:r>
              <a:rPr lang="en-US" b="1" dirty="0"/>
              <a:t>more than 1 instance attempts to form a party alongside another</a:t>
            </a:r>
            <a:r>
              <a:rPr lang="en-US" dirty="0"/>
              <a:t>, resulting in one possibly lacking resources.</a:t>
            </a:r>
          </a:p>
          <a:p>
            <a:r>
              <a:rPr lang="en-US" dirty="0"/>
              <a:t>Deadlock may also occur if multiple dungeons attempt to (1) obtain the same party from the queue, or (2) display status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07E8-3981-1113-AFF0-FAB58CC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Risk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C044B-3709-7ADA-337B-8046FE36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Dungeon instances may </a:t>
            </a:r>
            <a:r>
              <a:rPr lang="en-US" b="1" dirty="0"/>
              <a:t>wait indefinitely</a:t>
            </a:r>
            <a:r>
              <a:rPr lang="en-US" dirty="0"/>
              <a:t> if the party queue is already empty or a resource is being used by another instance</a:t>
            </a:r>
          </a:p>
          <a:p>
            <a:r>
              <a:rPr lang="en-US" dirty="0"/>
              <a:t>Dungeon instances may </a:t>
            </a:r>
            <a:r>
              <a:rPr lang="en-US" b="1" dirty="0"/>
              <a:t>face delays </a:t>
            </a:r>
            <a:r>
              <a:rPr lang="en-US" dirty="0"/>
              <a:t>in displaying their statuses if there is a high contention between multiple instances</a:t>
            </a:r>
          </a:p>
          <a:p>
            <a:r>
              <a:rPr lang="en-US" dirty="0"/>
              <a:t>Dungeon instances with a shorter runtime may </a:t>
            </a:r>
            <a:r>
              <a:rPr lang="en-US" b="1" dirty="0"/>
              <a:t>continue to grab parties</a:t>
            </a:r>
            <a:r>
              <a:rPr lang="en-US" dirty="0"/>
              <a:t>, leaving other instances with less parties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B604-7544-99B3-514C-725D2833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Mechanic – Pre-formed Parties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7680-801E-CD26-CB5E-CD553B53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25563"/>
          </a:xfrm>
        </p:spPr>
        <p:txBody>
          <a:bodyPr/>
          <a:lstStyle/>
          <a:p>
            <a:r>
              <a:rPr lang="en-US" dirty="0"/>
              <a:t>Parties are formed and stored into a Queue before any dungeon instance is executed. This ensures that the chances of any deadlocks regarding forming parties to occur is reduced.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DC750-0574-EFF8-8B8A-8E325EE0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99" y="3678111"/>
            <a:ext cx="7009385" cy="1734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23679-2376-8113-0203-39195BDC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40044"/>
            <a:ext cx="2743583" cy="2410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67942-018B-7A44-FFEB-3C106F5D6252}"/>
              </a:ext>
            </a:extLst>
          </p:cNvPr>
          <p:cNvSpPr txBox="1"/>
          <p:nvPr/>
        </p:nvSpPr>
        <p:spPr>
          <a:xfrm>
            <a:off x="838200" y="2970712"/>
            <a:ext cx="27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Party representation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ABB9E-A6BC-8A65-5AF4-6F148A973287}"/>
              </a:ext>
            </a:extLst>
          </p:cNvPr>
          <p:cNvSpPr txBox="1"/>
          <p:nvPr/>
        </p:nvSpPr>
        <p:spPr>
          <a:xfrm>
            <a:off x="3963099" y="3308779"/>
            <a:ext cx="70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Parties are formed as soon as values for the party roles are provided by the user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4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DCCD-E470-DD03-345D-5D6581F2E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7DEA-4377-9994-1789-A4FD6C82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Mechanism – Mutex Locks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D96E-C721-8084-E903-D98133CF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25563"/>
          </a:xfrm>
        </p:spPr>
        <p:txBody>
          <a:bodyPr/>
          <a:lstStyle/>
          <a:p>
            <a:r>
              <a:rPr lang="en-US" dirty="0"/>
              <a:t>Mutex locks are placed on the party queue and the print access to ensure that only a single dungeon instance may </a:t>
            </a:r>
            <a:r>
              <a:rPr lang="en-US" b="1" dirty="0"/>
              <a:t>obtain a formed party </a:t>
            </a:r>
            <a:r>
              <a:rPr lang="en-US" dirty="0"/>
              <a:t>and/or </a:t>
            </a:r>
            <a:r>
              <a:rPr lang="en-US" b="1" dirty="0"/>
              <a:t>display its status </a:t>
            </a:r>
            <a:r>
              <a:rPr lang="en-US" dirty="0"/>
              <a:t>at a time.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C1479-52F7-4F39-163C-50E19115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3018093"/>
            <a:ext cx="5290078" cy="3209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5A5F6-B547-3454-7AF8-5185B5EE0ABF}"/>
              </a:ext>
            </a:extLst>
          </p:cNvPr>
          <p:cNvSpPr txBox="1"/>
          <p:nvPr/>
        </p:nvSpPr>
        <p:spPr>
          <a:xfrm>
            <a:off x="5956301" y="2871362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Print mutex for status displays 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143E-38EB-BB34-3FB2-2FEC3EAA416B}"/>
              </a:ext>
            </a:extLst>
          </p:cNvPr>
          <p:cNvSpPr txBox="1"/>
          <p:nvPr/>
        </p:nvSpPr>
        <p:spPr>
          <a:xfrm>
            <a:off x="546100" y="6231718"/>
            <a:ext cx="52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 mutex for obtaining a formed party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EA9C3-D535-EC85-5F93-D60A2BB2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1" y="3240694"/>
            <a:ext cx="6094878" cy="1940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8AE53-BB9B-8AD5-31E7-D7AE71CCDC65}"/>
              </a:ext>
            </a:extLst>
          </p:cNvPr>
          <p:cNvSpPr txBox="1"/>
          <p:nvPr/>
        </p:nvSpPr>
        <p:spPr>
          <a:xfrm>
            <a:off x="6592554" y="5222875"/>
            <a:ext cx="4822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Queue mutex </a:t>
            </a:r>
            <a:r>
              <a:rPr lang="en-US" b="1" dirty="0"/>
              <a:t>immediately unlocks </a:t>
            </a:r>
            <a:r>
              <a:rPr lang="en-US" dirty="0"/>
              <a:t>as soon as the dungeon instance obtains a party.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Print mutex </a:t>
            </a:r>
            <a:r>
              <a:rPr lang="en-US" b="1" dirty="0"/>
              <a:t>is placed only where printing is necessary</a:t>
            </a:r>
            <a:r>
              <a:rPr lang="en-US" dirty="0"/>
              <a:t> to prevent locking other resources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581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01D-4A6B-78D8-8552-194AF957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Synchronization Mechanism – Condition Variable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DCB2-0D20-04EF-CB4C-D17D5ADB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5938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condition variable is placed onto the dungeon instance to check first if </a:t>
            </a:r>
            <a:r>
              <a:rPr lang="en-US" b="1" dirty="0"/>
              <a:t>(1) the party queue is not empty </a:t>
            </a:r>
            <a:r>
              <a:rPr lang="en-US" dirty="0"/>
              <a:t>OR </a:t>
            </a:r>
            <a:r>
              <a:rPr lang="en-US" b="1" dirty="0"/>
              <a:t>(2) the current instance becomes inactive </a:t>
            </a:r>
            <a:r>
              <a:rPr lang="en-US" dirty="0"/>
              <a:t>to function or run</a:t>
            </a:r>
          </a:p>
          <a:p>
            <a:r>
              <a:rPr lang="en-US" dirty="0"/>
              <a:t>This ensures that the </a:t>
            </a:r>
            <a:r>
              <a:rPr lang="en-US" u="sng" dirty="0"/>
              <a:t>dungeon instances only have to be notified </a:t>
            </a:r>
            <a:r>
              <a:rPr lang="en-US" dirty="0"/>
              <a:t>if one of the conditions to become true </a:t>
            </a:r>
            <a:r>
              <a:rPr lang="en-US" u="sng" dirty="0"/>
              <a:t>instead of indefinitely waiting</a:t>
            </a:r>
            <a:r>
              <a:rPr lang="en-US" dirty="0"/>
              <a:t> and checking</a:t>
            </a:r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812E6B-2D3D-1F60-1C9B-5A80EDAB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4" y="3429000"/>
            <a:ext cx="5363036" cy="2550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C4EE07-2222-466A-9704-EC4FA61A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03" y="4498975"/>
            <a:ext cx="2276793" cy="5906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8360B8-91C3-4205-9822-B468AB47891C}"/>
              </a:ext>
            </a:extLst>
          </p:cNvPr>
          <p:cNvSpPr txBox="1"/>
          <p:nvPr/>
        </p:nvSpPr>
        <p:spPr>
          <a:xfrm>
            <a:off x="732964" y="5979900"/>
            <a:ext cx="536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Dungeon instance simulation if cv conditions are passed</a:t>
            </a:r>
            <a:endParaRPr lang="en-P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77FA2-67E3-F904-EBD6-4555E6282A92}"/>
              </a:ext>
            </a:extLst>
          </p:cNvPr>
          <p:cNvSpPr txBox="1"/>
          <p:nvPr/>
        </p:nvSpPr>
        <p:spPr>
          <a:xfrm>
            <a:off x="6882963" y="4160421"/>
            <a:ext cx="406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Dungeon stops waiting if party queue is empty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12450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4C74-0B97-02DE-CFF9-E01E008D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11F5-7641-52C9-3EE8-66569A03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Fairness Mechanism – Timeout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8038-7416-10B5-7C83-603F684B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1389063"/>
          </a:xfrm>
        </p:spPr>
        <p:txBody>
          <a:bodyPr>
            <a:normAutofit/>
          </a:bodyPr>
          <a:lstStyle/>
          <a:p>
            <a:r>
              <a:rPr lang="en-US" sz="2000" dirty="0"/>
              <a:t>A timeout (default 2 seconds) is placed on a dungeon instance after it completes its current execution to </a:t>
            </a:r>
            <a:r>
              <a:rPr lang="en-US" sz="2000" b="1" dirty="0"/>
              <a:t>ensure a certain level of fairness for obtaining parties</a:t>
            </a:r>
            <a:r>
              <a:rPr lang="en-US" sz="2000" dirty="0"/>
              <a:t> across all instances. </a:t>
            </a:r>
          </a:p>
          <a:p>
            <a:r>
              <a:rPr lang="en-PH" sz="2000" dirty="0"/>
              <a:t>A dungeon only receives a timeout if there are other active dungeons. If there are none, that signifies the completion of all parties.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0D5BC-2069-BC95-522B-825F85985014}"/>
              </a:ext>
            </a:extLst>
          </p:cNvPr>
          <p:cNvSpPr txBox="1"/>
          <p:nvPr/>
        </p:nvSpPr>
        <p:spPr>
          <a:xfrm>
            <a:off x="5777577" y="6036047"/>
            <a:ext cx="538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Forces the dungeon instance to sleep to prevent resource starvation</a:t>
            </a:r>
            <a:endParaRPr lang="en-PH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094C1-9D13-81C4-AE3F-85888E98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7" y="3616005"/>
            <a:ext cx="4010585" cy="2048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B48CA-981A-CED9-A1C6-325168D2C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77" y="3024188"/>
            <a:ext cx="5386127" cy="3011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421660-34B2-3458-9327-5D892C15634B}"/>
              </a:ext>
            </a:extLst>
          </p:cNvPr>
          <p:cNvSpPr txBox="1"/>
          <p:nvPr/>
        </p:nvSpPr>
        <p:spPr>
          <a:xfrm>
            <a:off x="1028296" y="3308228"/>
            <a:ext cx="401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Check if other dungeons are active</a:t>
            </a:r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146448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Dungeon LF-Party System</vt:lpstr>
      <vt:lpstr>Deadlock Risks </vt:lpstr>
      <vt:lpstr>Starvation Risk</vt:lpstr>
      <vt:lpstr>Synchronization Mechanic – Pre-formed Parties</vt:lpstr>
      <vt:lpstr>Synchronization Mechanism – Mutex Locks</vt:lpstr>
      <vt:lpstr>Synchronization Mechanism – Condition Variable</vt:lpstr>
      <vt:lpstr>Fairness Mechanism – Timeout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Cheng</dc:creator>
  <cp:lastModifiedBy>Adrian Cheng</cp:lastModifiedBy>
  <cp:revision>6</cp:revision>
  <dcterms:created xsi:type="dcterms:W3CDTF">2025-03-28T09:27:59Z</dcterms:created>
  <dcterms:modified xsi:type="dcterms:W3CDTF">2025-03-28T12:41:34Z</dcterms:modified>
</cp:coreProperties>
</file>