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Final Project Game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Yutaka </a:t>
            </a:r>
            <a:r>
              <a:rPr lang="en-US" sz="4000" dirty="0" err="1" smtClean="0"/>
              <a:t>tokunaga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25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5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</TotalTime>
  <Words>5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Module</vt:lpstr>
      <vt:lpstr>Final Project Game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Game</dc:title>
  <dc:creator>Yutaka Tokunaga</dc:creator>
  <cp:lastModifiedBy>ytokunaga251@student.fuhsd.org</cp:lastModifiedBy>
  <cp:revision>3</cp:revision>
  <dcterms:created xsi:type="dcterms:W3CDTF">2006-08-16T00:00:00Z</dcterms:created>
  <dcterms:modified xsi:type="dcterms:W3CDTF">2015-05-26T16:04:18Z</dcterms:modified>
</cp:coreProperties>
</file>