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8" r:id="rId5"/>
    <p:sldId id="260" r:id="rId6"/>
    <p:sldId id="261" r:id="rId7"/>
    <p:sldId id="262" r:id="rId8"/>
    <p:sldId id="263" r:id="rId9"/>
    <p:sldId id="265" r:id="rId10"/>
    <p:sldId id="266" r:id="rId11"/>
    <p:sldId id="258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5DD-E6B2-42DF-B634-67C1775F11A9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B0A6-92FD-4C67-8EAF-9A90A9A29F2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5DD-E6B2-42DF-B634-67C1775F11A9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B0A6-92FD-4C67-8EAF-9A90A9A29F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5DD-E6B2-42DF-B634-67C1775F11A9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B0A6-92FD-4C67-8EAF-9A90A9A29F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5DD-E6B2-42DF-B634-67C1775F11A9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B0A6-92FD-4C67-8EAF-9A90A9A29F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5DD-E6B2-42DF-B634-67C1775F11A9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B0A6-92FD-4C67-8EAF-9A90A9A29F2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5DD-E6B2-42DF-B634-67C1775F11A9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B0A6-92FD-4C67-8EAF-9A90A9A29F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5DD-E6B2-42DF-B634-67C1775F11A9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B0A6-92FD-4C67-8EAF-9A90A9A29F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5DD-E6B2-42DF-B634-67C1775F11A9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B0A6-92FD-4C67-8EAF-9A90A9A29F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5DD-E6B2-42DF-B634-67C1775F11A9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B0A6-92FD-4C67-8EAF-9A90A9A29F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5DD-E6B2-42DF-B634-67C1775F11A9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B0A6-92FD-4C67-8EAF-9A90A9A29F2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439A5DD-E6B2-42DF-B634-67C1775F11A9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78DB0A6-92FD-4C67-8EAF-9A90A9A29F2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439A5DD-E6B2-42DF-B634-67C1775F11A9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78DB0A6-92FD-4C67-8EAF-9A90A9A29F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Balancing Ball Game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Yutaka Tokunaga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6029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detail (</a:t>
            </a:r>
            <a:r>
              <a:rPr lang="en-US" dirty="0"/>
              <a:t>B</a:t>
            </a:r>
            <a:r>
              <a:rPr lang="en-US" dirty="0" smtClean="0"/>
              <a:t>all Physics)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9144000" cy="5082809"/>
          </a:xfrm>
        </p:spPr>
        <p:txBody>
          <a:bodyPr/>
          <a:lstStyle/>
          <a:p>
            <a:r>
              <a:rPr lang="en-US" dirty="0" smtClean="0"/>
              <a:t>Confused on “how add physics on a ball” </a:t>
            </a:r>
          </a:p>
          <a:p>
            <a:r>
              <a:rPr lang="en-US" dirty="0" smtClean="0"/>
              <a:t>Wanted the ball to speed up as it rolled on a direction for a extended period of time.</a:t>
            </a:r>
          </a:p>
          <a:p>
            <a:r>
              <a:rPr lang="en-US" dirty="0" smtClean="0"/>
              <a:t>Needed acceleration </a:t>
            </a:r>
          </a:p>
          <a:p>
            <a:r>
              <a:rPr lang="en-US" dirty="0" smtClean="0"/>
              <a:t>Needed to update the location of the ball every frame</a:t>
            </a:r>
          </a:p>
          <a:p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809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Attempts (Ball Physics)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5"/>
          </a:xfrm>
        </p:spPr>
        <p:txBody>
          <a:bodyPr>
            <a:normAutofit/>
          </a:bodyPr>
          <a:lstStyle/>
          <a:p>
            <a:r>
              <a:rPr lang="en-US" dirty="0" smtClean="0"/>
              <a:t>Used </a:t>
            </a:r>
            <a:r>
              <a:rPr lang="en-US" dirty="0" err="1" smtClean="0"/>
              <a:t>SystemTimeMillis</a:t>
            </a:r>
            <a:r>
              <a:rPr lang="en-US" dirty="0" smtClean="0"/>
              <a:t> to measure time of the ball</a:t>
            </a:r>
          </a:p>
          <a:p>
            <a:r>
              <a:rPr lang="en-US" dirty="0" smtClean="0"/>
              <a:t>Tried to find the slope that the ball must move by using the 2 Y and 2 X values of the rectangle on left and right</a:t>
            </a:r>
          </a:p>
          <a:p>
            <a:r>
              <a:rPr lang="en-US" dirty="0" smtClean="0"/>
              <a:t>Tried to apply acceleration on the ball by using derivative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619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I had more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for help</a:t>
            </a:r>
          </a:p>
          <a:p>
            <a:r>
              <a:rPr lang="en-US" dirty="0" smtClean="0"/>
              <a:t>Search information online</a:t>
            </a:r>
          </a:p>
          <a:p>
            <a:r>
              <a:rPr lang="en-US" dirty="0" smtClean="0"/>
              <a:t>Try different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2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9144000" cy="5082809"/>
          </a:xfrm>
        </p:spPr>
        <p:txBody>
          <a:bodyPr/>
          <a:lstStyle/>
          <a:p>
            <a:r>
              <a:rPr lang="en-US" dirty="0" smtClean="0"/>
              <a:t>You tilt the rectangle placed on the center bottom of the screen to balance a ball from either falling off the rectangle or touch the enemy</a:t>
            </a:r>
            <a:r>
              <a:rPr lang="en-US" dirty="0" smtClean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23828" y="5589241"/>
            <a:ext cx="280831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51920" y="5013177"/>
            <a:ext cx="576064" cy="576064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096470"/>
            <a:ext cx="1304925" cy="121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ircular Arrow 10"/>
          <p:cNvSpPr/>
          <p:nvPr/>
        </p:nvSpPr>
        <p:spPr>
          <a:xfrm>
            <a:off x="1619672" y="5157192"/>
            <a:ext cx="1800200" cy="1296144"/>
          </a:xfrm>
          <a:prstGeom prst="circularArrow">
            <a:avLst>
              <a:gd name="adj1" fmla="val 0"/>
              <a:gd name="adj2" fmla="val 1142319"/>
              <a:gd name="adj3" fmla="val 16492086"/>
              <a:gd name="adj4" fmla="val 3429178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01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7704" y="2420888"/>
            <a:ext cx="4920686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Major Disaster</a:t>
            </a:r>
            <a:endParaRPr lang="en-US" sz="9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9786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Processing Grid</a:t>
            </a:r>
          </a:p>
          <a:p>
            <a:r>
              <a:rPr lang="en-US" sz="4400" dirty="0" smtClean="0"/>
              <a:t>(x, y) grid</a:t>
            </a:r>
            <a:endParaRPr lang="en-US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060848"/>
            <a:ext cx="3612604" cy="361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85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08280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Main class (the class where everything works )</a:t>
            </a:r>
          </a:p>
          <a:p>
            <a:r>
              <a:rPr lang="en-US" sz="3600" dirty="0" smtClean="0"/>
              <a:t>Entity class (the actors in the game)</a:t>
            </a:r>
          </a:p>
          <a:p>
            <a:pPr marL="118872" indent="0">
              <a:buNone/>
            </a:pPr>
            <a:r>
              <a:rPr lang="en-US" sz="3600" dirty="0" smtClean="0"/>
              <a:t>	- player (balanced ball)</a:t>
            </a:r>
          </a:p>
          <a:p>
            <a:pPr marL="118872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- enemy (balls that fall from the top of the screen)</a:t>
            </a:r>
          </a:p>
          <a:p>
            <a:r>
              <a:rPr lang="en-US" sz="3600" dirty="0" smtClean="0"/>
              <a:t>Map class (implements player and enemy)</a:t>
            </a:r>
          </a:p>
          <a:p>
            <a:r>
              <a:rPr lang="en-US" sz="3600" dirty="0" err="1" smtClean="0"/>
              <a:t>BallPhysics</a:t>
            </a:r>
            <a:r>
              <a:rPr lang="en-US" sz="3600" dirty="0" smtClean="0"/>
              <a:t> class (the physics on the balancing ball)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5561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not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9144000" cy="5082809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The ball physics </a:t>
            </a:r>
          </a:p>
          <a:p>
            <a:pPr>
              <a:buFontTx/>
              <a:buChar char="-"/>
            </a:pPr>
            <a:r>
              <a:rPr lang="en-US" sz="4400" dirty="0" smtClean="0"/>
              <a:t>The </a:t>
            </a:r>
            <a:r>
              <a:rPr lang="en-US" sz="4400" dirty="0" err="1" smtClean="0"/>
              <a:t>ballPhysics</a:t>
            </a:r>
            <a:r>
              <a:rPr lang="en-US" sz="4400" dirty="0" smtClean="0"/>
              <a:t> class would not initiate upon activation </a:t>
            </a:r>
          </a:p>
          <a:p>
            <a:pPr>
              <a:buFontTx/>
              <a:buChar char="-"/>
            </a:pPr>
            <a:r>
              <a:rPr lang="en-US" sz="4400" dirty="0" smtClean="0"/>
              <a:t>Can’t read Applet Viewer</a:t>
            </a:r>
          </a:p>
          <a:p>
            <a:pPr marL="118872" indent="0">
              <a:buNone/>
            </a:pPr>
            <a:endParaRPr lang="en-US" sz="4400" dirty="0" smtClean="0"/>
          </a:p>
          <a:p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4248865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9144000" cy="5082809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The rectangle</a:t>
            </a:r>
          </a:p>
          <a:p>
            <a:pPr marL="118872" indent="0">
              <a:buNone/>
            </a:pPr>
            <a:r>
              <a:rPr lang="en-US" sz="4400" dirty="0"/>
              <a:t>	</a:t>
            </a:r>
            <a:r>
              <a:rPr lang="en-US" sz="4400" dirty="0" smtClean="0"/>
              <a:t>- the rectangle rotates with the mouse </a:t>
            </a:r>
          </a:p>
          <a:p>
            <a:r>
              <a:rPr lang="en-US" sz="4400" dirty="0" smtClean="0"/>
              <a:t>Player and enemy</a:t>
            </a:r>
          </a:p>
          <a:p>
            <a:pPr marL="118872" indent="0">
              <a:buNone/>
            </a:pPr>
            <a:r>
              <a:rPr lang="en-US" sz="4400" dirty="0"/>
              <a:t>	</a:t>
            </a:r>
            <a:r>
              <a:rPr lang="en-US" sz="4400" dirty="0" smtClean="0"/>
              <a:t>- the two classes extends from the entity class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0739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detail (rectangle)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2777"/>
            <a:ext cx="9144000" cy="544522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</a:t>
            </a:r>
            <a:r>
              <a:rPr lang="en-US" dirty="0"/>
              <a:t>main </a:t>
            </a:r>
            <a:r>
              <a:rPr lang="en-US" dirty="0" smtClean="0"/>
              <a:t>class used (update</a:t>
            </a:r>
            <a:r>
              <a:rPr lang="en-US" dirty="0"/>
              <a:t>, </a:t>
            </a:r>
            <a:r>
              <a:rPr lang="en-US" dirty="0" err="1" smtClean="0"/>
              <a:t>mouseMoved</a:t>
            </a:r>
            <a:r>
              <a:rPr lang="en-US" dirty="0" smtClean="0"/>
              <a:t>)</a:t>
            </a:r>
          </a:p>
          <a:p>
            <a:r>
              <a:rPr lang="en-US" dirty="0"/>
              <a:t>u</a:t>
            </a:r>
            <a:r>
              <a:rPr lang="en-US" dirty="0" smtClean="0"/>
              <a:t>pdate method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- updates the game 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- records the last location of the mouse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- rotates the rectangle based on direction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ouseMoved</a:t>
            </a:r>
            <a:r>
              <a:rPr lang="en-US" dirty="0" smtClean="0"/>
              <a:t> method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- gets the current mouse location</a:t>
            </a:r>
          </a:p>
          <a:p>
            <a:pPr marL="118872" indent="0">
              <a:buNone/>
            </a:pPr>
            <a:r>
              <a:rPr lang="en-US" dirty="0" smtClean="0"/>
              <a:t>	- finds the direction </a:t>
            </a:r>
          </a:p>
          <a:p>
            <a:pPr marL="118872" indent="0">
              <a:buNone/>
            </a:pPr>
            <a:r>
              <a:rPr lang="en-US" dirty="0" err="1" smtClean="0"/>
              <a:t>Math.toRadians</a:t>
            </a:r>
            <a:r>
              <a:rPr lang="en-US" dirty="0" smtClean="0"/>
              <a:t>(Math.atan2(difference of current and last </a:t>
            </a:r>
            <a:r>
              <a:rPr lang="en-US" dirty="0"/>
              <a:t>Y</a:t>
            </a:r>
            <a:r>
              <a:rPr lang="en-US" dirty="0" smtClean="0"/>
              <a:t> location, difference of current and last X location divided by 2 times);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- change current location into last location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80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detail (Entity)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4785"/>
            <a:ext cx="9144000" cy="4916016"/>
          </a:xfrm>
        </p:spPr>
        <p:txBody>
          <a:bodyPr/>
          <a:lstStyle/>
          <a:p>
            <a:r>
              <a:rPr lang="en-US" sz="4000" dirty="0" smtClean="0"/>
              <a:t>Velocity</a:t>
            </a:r>
          </a:p>
          <a:p>
            <a:r>
              <a:rPr lang="en-US" sz="4000" dirty="0"/>
              <a:t>l</a:t>
            </a:r>
            <a:r>
              <a:rPr lang="en-US" sz="4000" dirty="0" smtClean="0"/>
              <a:t>ocation ( created in Location class)</a:t>
            </a:r>
          </a:p>
          <a:p>
            <a:r>
              <a:rPr lang="en-US" sz="4000" dirty="0" smtClean="0"/>
              <a:t>Radius </a:t>
            </a:r>
          </a:p>
          <a:p>
            <a:r>
              <a:rPr lang="en-US" sz="4000" dirty="0" smtClean="0"/>
              <a:t>Collision detector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8527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205</TotalTime>
  <Words>231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Module</vt:lpstr>
      <vt:lpstr>Balancing Ball Game</vt:lpstr>
      <vt:lpstr>Game</vt:lpstr>
      <vt:lpstr>PowerPoint Presentation</vt:lpstr>
      <vt:lpstr>Core</vt:lpstr>
      <vt:lpstr>Key Classes</vt:lpstr>
      <vt:lpstr>What did not work</vt:lpstr>
      <vt:lpstr>What did work</vt:lpstr>
      <vt:lpstr>In detail (rectangle)</vt:lpstr>
      <vt:lpstr>In detail (Entity)</vt:lpstr>
      <vt:lpstr>In detail (Ball Physics)</vt:lpstr>
      <vt:lpstr>Attempts (Ball Physics)</vt:lpstr>
      <vt:lpstr>If I had more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Balancing Ball Game</dc:title>
  <dc:creator>ytokunaga251@student.fuhsd.org</dc:creator>
  <cp:lastModifiedBy>Yutaka Tokunaga</cp:lastModifiedBy>
  <cp:revision>8</cp:revision>
  <dcterms:created xsi:type="dcterms:W3CDTF">2015-05-26T14:29:22Z</dcterms:created>
  <dcterms:modified xsi:type="dcterms:W3CDTF">2015-05-29T07:23:48Z</dcterms:modified>
</cp:coreProperties>
</file>