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0625" y="2386518"/>
            <a:ext cx="10058980" cy="24957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049" y="5387916"/>
            <a:ext cx="7580498" cy="8672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668" y="8205087"/>
            <a:ext cx="2802262" cy="1029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1233" y="5709162"/>
            <a:ext cx="6365230" cy="19607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7724" y="3218540"/>
            <a:ext cx="6171429" cy="6051210"/>
            <a:chOff x="857724" y="3218540"/>
            <a:chExt cx="6171429" cy="60512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724" y="3218540"/>
              <a:ext cx="6171429" cy="60512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71213" y="3218540"/>
            <a:ext cx="4343288" cy="6051210"/>
            <a:chOff x="6971213" y="3218540"/>
            <a:chExt cx="4343288" cy="60512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1213" y="3218540"/>
              <a:ext cx="4343288" cy="6051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66668" y="5568624"/>
            <a:ext cx="6972793" cy="10428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33914" y="3256694"/>
            <a:ext cx="6171429" cy="4246720"/>
            <a:chOff x="1933914" y="3256694"/>
            <a:chExt cx="6171429" cy="42467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3914" y="3256694"/>
              <a:ext cx="6171429" cy="42467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33914" y="7766477"/>
            <a:ext cx="6171429" cy="743413"/>
            <a:chOff x="1933914" y="7766477"/>
            <a:chExt cx="6171429" cy="7434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3914" y="7766477"/>
              <a:ext cx="6171429" cy="74341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4078" y="1324516"/>
            <a:ext cx="4451802" cy="957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43438" y="2378248"/>
            <a:ext cx="5461916" cy="5348851"/>
            <a:chOff x="3943438" y="2378248"/>
            <a:chExt cx="5461916" cy="53488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3438" y="2378248"/>
              <a:ext cx="5461916" cy="53488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14012" y="7770225"/>
            <a:ext cx="5391342" cy="1052298"/>
            <a:chOff x="4014012" y="7770225"/>
            <a:chExt cx="5391342" cy="10522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4012" y="7770225"/>
              <a:ext cx="5391342" cy="10522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6848" y="9071043"/>
            <a:ext cx="7379974" cy="96008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13632" y="2356674"/>
            <a:ext cx="4409808" cy="6508976"/>
            <a:chOff x="9413632" y="2356674"/>
            <a:chExt cx="4409808" cy="6508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13632" y="2356674"/>
              <a:ext cx="4409808" cy="6508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9369" y="6047586"/>
            <a:ext cx="4249351" cy="4065622"/>
            <a:chOff x="969369" y="6047586"/>
            <a:chExt cx="4249351" cy="4065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369" y="6047586"/>
              <a:ext cx="4249351" cy="4065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8022" y="2816461"/>
            <a:ext cx="3992044" cy="4020610"/>
            <a:chOff x="1098022" y="2816461"/>
            <a:chExt cx="3992044" cy="40206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022" y="2816461"/>
              <a:ext cx="3992044" cy="40206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0862" y="3168109"/>
            <a:ext cx="6171429" cy="6124675"/>
            <a:chOff x="4830862" y="3168109"/>
            <a:chExt cx="6171429" cy="61246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0862" y="3168109"/>
              <a:ext cx="6171429" cy="61246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45144" y="6243125"/>
            <a:ext cx="6670080" cy="721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7219" y="2912553"/>
            <a:ext cx="4078589" cy="47954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4975" y="4484337"/>
            <a:ext cx="3117835" cy="17246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90407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59" y="619186"/>
            <a:ext cx="1865880" cy="19608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165" y="4138707"/>
            <a:ext cx="17861298" cy="43889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581283"/>
            <a:ext cx="13594910" cy="5186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187688"/>
            <a:ext cx="869590" cy="3096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2" y="1893176"/>
            <a:ext cx="2661307" cy="19017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561115"/>
            <a:ext cx="663882" cy="526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3594849"/>
            <a:ext cx="652720" cy="5254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4628572"/>
            <a:ext cx="683720" cy="525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382009" cy="4795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4975" y="4484337"/>
            <a:ext cx="3053834" cy="1730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8494" y="3215900"/>
            <a:ext cx="8773264" cy="41383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64779" cy="6871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736594" cy="1970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7219" y="2912552"/>
            <a:ext cx="4096286" cy="47891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4975" y="4484337"/>
            <a:ext cx="3020843" cy="1728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18332" y="1422656"/>
            <a:ext cx="8363204" cy="811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83150" y="3080663"/>
            <a:ext cx="10633526" cy="4087261"/>
            <a:chOff x="3683150" y="3080663"/>
            <a:chExt cx="10633526" cy="4087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3150" y="3080663"/>
              <a:ext cx="10633526" cy="4087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82856" y="7167924"/>
            <a:ext cx="7696407" cy="2226087"/>
            <a:chOff x="5082856" y="7167924"/>
            <a:chExt cx="7696407" cy="22260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2856" y="7167924"/>
              <a:ext cx="7696407" cy="2226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0970" y="1214130"/>
            <a:ext cx="5163203" cy="13055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5165" y="5142857"/>
            <a:ext cx="6495241" cy="2527733"/>
            <a:chOff x="9635165" y="5142857"/>
            <a:chExt cx="6495241" cy="25277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5165" y="5142857"/>
              <a:ext cx="6495241" cy="25277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92505" y="3259742"/>
            <a:ext cx="6850352" cy="5812786"/>
            <a:chOff x="2292505" y="3259742"/>
            <a:chExt cx="6850352" cy="58127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2505" y="3259742"/>
              <a:ext cx="6850352" cy="58127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5103" y="7932115"/>
            <a:ext cx="8407402" cy="957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2031" y="1343377"/>
            <a:ext cx="5009307" cy="9600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28975" y="3081344"/>
            <a:ext cx="8321754" cy="5142816"/>
            <a:chOff x="4528975" y="3081344"/>
            <a:chExt cx="8321754" cy="5142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8975" y="3081344"/>
              <a:ext cx="8321754" cy="5142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1588" cy="684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64813" cy="1960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6669" y="8462893"/>
            <a:ext cx="4083650" cy="9602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71713" y="2620942"/>
            <a:ext cx="6171429" cy="4197967"/>
            <a:chOff x="6071713" y="2620942"/>
            <a:chExt cx="6171429" cy="41979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1713" y="2620942"/>
              <a:ext cx="6171429" cy="41979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37953" y="6818909"/>
            <a:ext cx="6209808" cy="1042808"/>
            <a:chOff x="6037953" y="6818909"/>
            <a:chExt cx="6209808" cy="10428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7953" y="6818909"/>
              <a:ext cx="6209808" cy="1042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2022-08-30T17:24:39Z</dcterms:created>
  <dcterms:modified xsi:type="dcterms:W3CDTF">2022-08-30T17:24:39Z</dcterms:modified>
</cp:coreProperties>
</file>