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2404050" cy="51206400"/>
  <p:notesSz cx="2500313" cy="38274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28">
          <p15:clr>
            <a:srgbClr val="000000"/>
          </p15:clr>
        </p15:guide>
        <p15:guide id="2" pos="10206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g1JvReuUmGlilabWEkP0P2pQfH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416" y="-5868"/>
      </p:cViewPr>
      <p:guideLst>
        <p:guide orient="horz" pos="16128"/>
        <p:guide pos="102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084262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150" tIns="18075" rIns="36150" bIns="18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416050" y="0"/>
            <a:ext cx="1084262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150" tIns="18075" rIns="36150" bIns="18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95337" y="287337"/>
            <a:ext cx="909637" cy="1435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50825" y="1817687"/>
            <a:ext cx="2000250" cy="172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150" tIns="18075" rIns="36150" bIns="180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3635375"/>
            <a:ext cx="1084262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150" tIns="18075" rIns="36150" bIns="180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416050" y="3635375"/>
            <a:ext cx="1084262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150" tIns="18075" rIns="36150" bIns="18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ulim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:notes"/>
          <p:cNvSpPr txBox="1">
            <a:spLocks noGrp="1"/>
          </p:cNvSpPr>
          <p:nvPr>
            <p:ph type="body" idx="1"/>
          </p:nvPr>
        </p:nvSpPr>
        <p:spPr>
          <a:xfrm>
            <a:off x="250825" y="1817687"/>
            <a:ext cx="2000250" cy="1722437"/>
          </a:xfrm>
          <a:prstGeom prst="rect">
            <a:avLst/>
          </a:prstGeom>
        </p:spPr>
        <p:txBody>
          <a:bodyPr spcFirstLastPara="1" wrap="square" lIns="36150" tIns="18075" rIns="36150" bIns="18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5338" y="287338"/>
            <a:ext cx="909637" cy="1435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내용 및 내용 2개" type="objAndTwoObj">
  <p:cSld name="OBJECT_AND_TWO_OBJECTS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"/>
          <p:cNvSpPr txBox="1">
            <a:spLocks noGrp="1"/>
          </p:cNvSpPr>
          <p:nvPr>
            <p:ph type="title"/>
          </p:nvPr>
        </p:nvSpPr>
        <p:spPr>
          <a:xfrm>
            <a:off x="1620838" y="2050815"/>
            <a:ext cx="29162375" cy="701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2" name="Google Shape;482;p3"/>
          <p:cNvSpPr txBox="1">
            <a:spLocks noGrp="1"/>
          </p:cNvSpPr>
          <p:nvPr>
            <p:ph type="body" idx="1"/>
          </p:nvPr>
        </p:nvSpPr>
        <p:spPr>
          <a:xfrm>
            <a:off x="1620839" y="10135542"/>
            <a:ext cx="14504987" cy="3560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◆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>
            <a:endParaRPr/>
          </a:p>
        </p:txBody>
      </p:sp>
      <p:sp>
        <p:nvSpPr>
          <p:cNvPr id="483" name="Google Shape;483;p3"/>
          <p:cNvSpPr txBox="1">
            <a:spLocks noGrp="1"/>
          </p:cNvSpPr>
          <p:nvPr>
            <p:ph type="body" idx="2"/>
          </p:nvPr>
        </p:nvSpPr>
        <p:spPr>
          <a:xfrm>
            <a:off x="16278225" y="10135542"/>
            <a:ext cx="14504988" cy="1771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◆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>
            <a:endParaRPr/>
          </a:p>
        </p:txBody>
      </p:sp>
      <p:sp>
        <p:nvSpPr>
          <p:cNvPr id="484" name="Google Shape;484;p3"/>
          <p:cNvSpPr txBox="1">
            <a:spLocks noGrp="1"/>
          </p:cNvSpPr>
          <p:nvPr>
            <p:ph type="body" idx="3"/>
          </p:nvPr>
        </p:nvSpPr>
        <p:spPr>
          <a:xfrm>
            <a:off x="16278225" y="28028430"/>
            <a:ext cx="14504988" cy="1771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◆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>
            <a:endParaRPr/>
          </a:p>
        </p:txBody>
      </p:sp>
      <p:sp>
        <p:nvSpPr>
          <p:cNvPr id="485" name="Google Shape;485;p3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3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3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2"/>
          <p:cNvSpPr txBox="1">
            <a:spLocks noGrp="1"/>
          </p:cNvSpPr>
          <p:nvPr>
            <p:ph type="title"/>
          </p:nvPr>
        </p:nvSpPr>
        <p:spPr>
          <a:xfrm>
            <a:off x="2559051" y="32905231"/>
            <a:ext cx="27544713" cy="101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2"/>
          <p:cNvSpPr txBox="1">
            <a:spLocks noGrp="1"/>
          </p:cNvSpPr>
          <p:nvPr>
            <p:ph type="body" idx="1"/>
          </p:nvPr>
        </p:nvSpPr>
        <p:spPr>
          <a:xfrm>
            <a:off x="2559051" y="21702890"/>
            <a:ext cx="27544713" cy="1120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9pPr>
          </a:lstStyle>
          <a:p>
            <a:endParaRPr/>
          </a:p>
        </p:txBody>
      </p:sp>
      <p:sp>
        <p:nvSpPr>
          <p:cNvPr id="542" name="Google Shape;542;p12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2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2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3"/>
          <p:cNvSpPr txBox="1">
            <a:spLocks noGrp="1"/>
          </p:cNvSpPr>
          <p:nvPr>
            <p:ph type="title"/>
          </p:nvPr>
        </p:nvSpPr>
        <p:spPr>
          <a:xfrm>
            <a:off x="1620837" y="2051050"/>
            <a:ext cx="29162375" cy="701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body" idx="1"/>
          </p:nvPr>
        </p:nvSpPr>
        <p:spPr>
          <a:xfrm>
            <a:off x="1620837" y="10136187"/>
            <a:ext cx="29162375" cy="3560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◆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3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5"/>
          <p:cNvSpPr txBox="1">
            <a:spLocks noGrp="1"/>
          </p:cNvSpPr>
          <p:nvPr>
            <p:ph type="ctrTitle"/>
          </p:nvPr>
        </p:nvSpPr>
        <p:spPr>
          <a:xfrm>
            <a:off x="2430463" y="17068800"/>
            <a:ext cx="27543125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15"/>
          <p:cNvSpPr txBox="1">
            <a:spLocks noGrp="1"/>
          </p:cNvSpPr>
          <p:nvPr>
            <p:ph type="subTitle" idx="1"/>
          </p:nvPr>
        </p:nvSpPr>
        <p:spPr>
          <a:xfrm>
            <a:off x="4860925" y="29016208"/>
            <a:ext cx="22682200" cy="1308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spcBef>
                <a:spcPts val="3020"/>
              </a:spcBef>
              <a:spcAft>
                <a:spcPts val="0"/>
              </a:spcAft>
              <a:buSzPts val="1057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620"/>
              <a:buChar char="◆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>
            <a:endParaRPr/>
          </a:p>
        </p:txBody>
      </p:sp>
      <p:sp>
        <p:nvSpPr>
          <p:cNvPr id="1027" name="Google Shape;1027;p15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15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15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"/>
          <p:cNvSpPr txBox="1">
            <a:spLocks noGrp="1"/>
          </p:cNvSpPr>
          <p:nvPr>
            <p:ph type="title"/>
          </p:nvPr>
        </p:nvSpPr>
        <p:spPr>
          <a:xfrm rot="5400000">
            <a:off x="5292432" y="20251797"/>
            <a:ext cx="43691763" cy="7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4"/>
          <p:cNvSpPr txBox="1">
            <a:spLocks noGrp="1"/>
          </p:cNvSpPr>
          <p:nvPr>
            <p:ph type="body" idx="1"/>
          </p:nvPr>
        </p:nvSpPr>
        <p:spPr>
          <a:xfrm rot="5400000">
            <a:off x="-9364955" y="13036609"/>
            <a:ext cx="43691763" cy="2172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◆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>
            <a:endParaRPr/>
          </a:p>
        </p:txBody>
      </p:sp>
      <p:sp>
        <p:nvSpPr>
          <p:cNvPr id="491" name="Google Shape;491;p4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4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"/>
          <p:cNvSpPr txBox="1">
            <a:spLocks noGrp="1"/>
          </p:cNvSpPr>
          <p:nvPr>
            <p:ph type="title"/>
          </p:nvPr>
        </p:nvSpPr>
        <p:spPr>
          <a:xfrm>
            <a:off x="1620837" y="2051050"/>
            <a:ext cx="29162375" cy="701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body" idx="1"/>
          </p:nvPr>
        </p:nvSpPr>
        <p:spPr>
          <a:xfrm rot="5400000">
            <a:off x="-1600994" y="13358018"/>
            <a:ext cx="35606037" cy="291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◆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5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"/>
          <p:cNvSpPr txBox="1">
            <a:spLocks noGrp="1"/>
          </p:cNvSpPr>
          <p:nvPr>
            <p:ph type="title"/>
          </p:nvPr>
        </p:nvSpPr>
        <p:spPr>
          <a:xfrm>
            <a:off x="6351588" y="35844105"/>
            <a:ext cx="19442112" cy="423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6"/>
          <p:cNvSpPr>
            <a:spLocks noGrp="1"/>
          </p:cNvSpPr>
          <p:nvPr>
            <p:ph type="pic" idx="2"/>
          </p:nvPr>
        </p:nvSpPr>
        <p:spPr>
          <a:xfrm>
            <a:off x="6351588" y="4575763"/>
            <a:ext cx="19442112" cy="30722712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"/>
          <p:cNvSpPr txBox="1">
            <a:spLocks noGrp="1"/>
          </p:cNvSpPr>
          <p:nvPr>
            <p:ph type="body" idx="1"/>
          </p:nvPr>
        </p:nvSpPr>
        <p:spPr>
          <a:xfrm>
            <a:off x="6351588" y="40075556"/>
            <a:ext cx="19442112" cy="600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504" name="Google Shape;504;p6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6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6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"/>
          <p:cNvSpPr txBox="1">
            <a:spLocks noGrp="1"/>
          </p:cNvSpPr>
          <p:nvPr>
            <p:ph type="title"/>
          </p:nvPr>
        </p:nvSpPr>
        <p:spPr>
          <a:xfrm>
            <a:off x="1620838" y="2039526"/>
            <a:ext cx="10660062" cy="867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7"/>
          <p:cNvSpPr txBox="1">
            <a:spLocks noGrp="1"/>
          </p:cNvSpPr>
          <p:nvPr>
            <p:ph type="body" idx="1"/>
          </p:nvPr>
        </p:nvSpPr>
        <p:spPr>
          <a:xfrm>
            <a:off x="12669839" y="2039526"/>
            <a:ext cx="18113375" cy="4370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◈"/>
              <a:defRPr sz="3200"/>
            </a:lvl1pPr>
            <a:lvl2pPr marL="914400" lvl="1" indent="-388619" algn="l">
              <a:spcBef>
                <a:spcPts val="560"/>
              </a:spcBef>
              <a:spcAft>
                <a:spcPts val="0"/>
              </a:spcAft>
              <a:buSzPts val="2520"/>
              <a:buChar char="◆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◆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SzPts val="1600"/>
              <a:buChar char="◆"/>
              <a:defRPr sz="2000"/>
            </a:lvl4pPr>
            <a:lvl5pPr marL="2286000" lvl="4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5pPr>
            <a:lvl6pPr marL="2743200" lvl="5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6pPr>
            <a:lvl7pPr marL="3200400" lvl="6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7pPr>
            <a:lvl8pPr marL="3657600" lvl="7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8pPr>
            <a:lvl9pPr marL="4114800" lvl="8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9pPr>
          </a:lstStyle>
          <a:p>
            <a:endParaRPr/>
          </a:p>
        </p:txBody>
      </p:sp>
      <p:sp>
        <p:nvSpPr>
          <p:cNvPr id="510" name="Google Shape;510;p7"/>
          <p:cNvSpPr txBox="1">
            <a:spLocks noGrp="1"/>
          </p:cNvSpPr>
          <p:nvPr>
            <p:ph type="body" idx="2"/>
          </p:nvPr>
        </p:nvSpPr>
        <p:spPr>
          <a:xfrm>
            <a:off x="1620838" y="10715038"/>
            <a:ext cx="10660062" cy="3502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511" name="Google Shape;511;p7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7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7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8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8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"/>
          <p:cNvSpPr txBox="1">
            <a:spLocks noGrp="1"/>
          </p:cNvSpPr>
          <p:nvPr>
            <p:ph type="title"/>
          </p:nvPr>
        </p:nvSpPr>
        <p:spPr>
          <a:xfrm>
            <a:off x="1620837" y="2051050"/>
            <a:ext cx="29162375" cy="701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9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9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9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 txBox="1">
            <a:spLocks noGrp="1"/>
          </p:cNvSpPr>
          <p:nvPr>
            <p:ph type="title"/>
          </p:nvPr>
        </p:nvSpPr>
        <p:spPr>
          <a:xfrm>
            <a:off x="1620838" y="2050815"/>
            <a:ext cx="29162375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0"/>
          <p:cNvSpPr txBox="1">
            <a:spLocks noGrp="1"/>
          </p:cNvSpPr>
          <p:nvPr>
            <p:ph type="body" idx="1"/>
          </p:nvPr>
        </p:nvSpPr>
        <p:spPr>
          <a:xfrm>
            <a:off x="1620839" y="11461986"/>
            <a:ext cx="14316075" cy="477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26" name="Google Shape;526;p10"/>
          <p:cNvSpPr txBox="1">
            <a:spLocks noGrp="1"/>
          </p:cNvSpPr>
          <p:nvPr>
            <p:ph type="body" idx="2"/>
          </p:nvPr>
        </p:nvSpPr>
        <p:spPr>
          <a:xfrm>
            <a:off x="1620839" y="16239068"/>
            <a:ext cx="14316075" cy="2950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◈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◆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5pPr>
            <a:lvl6pPr marL="2743200" lvl="5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6pPr>
            <a:lvl7pPr marL="3200400" lvl="6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7pPr>
            <a:lvl8pPr marL="3657600" lvl="7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8pPr>
            <a:lvl9pPr marL="4114800" lvl="8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9pPr>
          </a:lstStyle>
          <a:p>
            <a:endParaRPr/>
          </a:p>
        </p:txBody>
      </p:sp>
      <p:sp>
        <p:nvSpPr>
          <p:cNvPr id="527" name="Google Shape;527;p10"/>
          <p:cNvSpPr txBox="1">
            <a:spLocks noGrp="1"/>
          </p:cNvSpPr>
          <p:nvPr>
            <p:ph type="body" idx="3"/>
          </p:nvPr>
        </p:nvSpPr>
        <p:spPr>
          <a:xfrm>
            <a:off x="16460789" y="11461986"/>
            <a:ext cx="14322425" cy="477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28" name="Google Shape;528;p10"/>
          <p:cNvSpPr txBox="1">
            <a:spLocks noGrp="1"/>
          </p:cNvSpPr>
          <p:nvPr>
            <p:ph type="body" idx="4"/>
          </p:nvPr>
        </p:nvSpPr>
        <p:spPr>
          <a:xfrm>
            <a:off x="16460789" y="16239068"/>
            <a:ext cx="14322425" cy="2950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◈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◆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5pPr>
            <a:lvl6pPr marL="2743200" lvl="5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6pPr>
            <a:lvl7pPr marL="3200400" lvl="6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7pPr>
            <a:lvl8pPr marL="3657600" lvl="7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8pPr>
            <a:lvl9pPr marL="4114800" lvl="8" indent="-299720" algn="l">
              <a:spcBef>
                <a:spcPts val="320"/>
              </a:spcBef>
              <a:spcAft>
                <a:spcPts val="0"/>
              </a:spcAft>
              <a:buSzPts val="1120"/>
              <a:buChar char="◆"/>
              <a:defRPr sz="1600"/>
            </a:lvl9pPr>
          </a:lstStyle>
          <a:p>
            <a:endParaRPr/>
          </a:p>
        </p:txBody>
      </p:sp>
      <p:sp>
        <p:nvSpPr>
          <p:cNvPr id="529" name="Google Shape;529;p10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0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0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1"/>
          <p:cNvSpPr txBox="1">
            <a:spLocks noGrp="1"/>
          </p:cNvSpPr>
          <p:nvPr>
            <p:ph type="title"/>
          </p:nvPr>
        </p:nvSpPr>
        <p:spPr>
          <a:xfrm>
            <a:off x="1620837" y="2051050"/>
            <a:ext cx="29162375" cy="701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1"/>
          <p:cNvSpPr txBox="1">
            <a:spLocks noGrp="1"/>
          </p:cNvSpPr>
          <p:nvPr>
            <p:ph type="body" idx="1"/>
          </p:nvPr>
        </p:nvSpPr>
        <p:spPr>
          <a:xfrm>
            <a:off x="1620839" y="10135542"/>
            <a:ext cx="14504987" cy="3560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◈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◆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◆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 sz="1800"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9pPr>
          </a:lstStyle>
          <a:p>
            <a:endParaRPr/>
          </a:p>
        </p:txBody>
      </p:sp>
      <p:sp>
        <p:nvSpPr>
          <p:cNvPr id="535" name="Google Shape;535;p11"/>
          <p:cNvSpPr txBox="1">
            <a:spLocks noGrp="1"/>
          </p:cNvSpPr>
          <p:nvPr>
            <p:ph type="body" idx="2"/>
          </p:nvPr>
        </p:nvSpPr>
        <p:spPr>
          <a:xfrm>
            <a:off x="16278225" y="10135542"/>
            <a:ext cx="14504988" cy="3560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◈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◆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◆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◆"/>
              <a:defRPr sz="1800"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◆"/>
              <a:defRPr sz="1800"/>
            </a:lvl9pPr>
          </a:lstStyle>
          <a:p>
            <a:endParaRPr/>
          </a:p>
        </p:txBody>
      </p:sp>
      <p:sp>
        <p:nvSpPr>
          <p:cNvPr id="536" name="Google Shape;536;p11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1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1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1054675" y="0"/>
            <a:ext cx="1349375" cy="51206400"/>
            <a:chOff x="0" y="0"/>
            <a:chExt cx="240" cy="432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0" y="0"/>
              <a:ext cx="240" cy="768"/>
              <a:chOff x="0" y="0"/>
              <a:chExt cx="240" cy="768"/>
            </a:xfrm>
          </p:grpSpPr>
          <p:sp>
            <p:nvSpPr>
              <p:cNvPr id="12" name="Google Shape;12;p2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" name="Google Shape;13;p2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" name="Google Shape;14;p2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" name="Google Shape;15;p2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" name="Google Shape;16;p2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7" name="Google Shape;17;p2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8" name="Google Shape;18;p2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9" name="Google Shape;19;p2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0" name="Google Shape;20;p2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1" name="Google Shape;21;p2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2" name="Google Shape;22;p2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" name="Google Shape;23;p2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4" name="Google Shape;24;p2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5" name="Google Shape;25;p2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6" name="Google Shape;26;p2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7" name="Google Shape;27;p2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" name="Google Shape;37;p2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" name="Google Shape;38;p2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" name="Google Shape;39;p2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0" name="Google Shape;40;p2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1" name="Google Shape;41;p2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2" name="Google Shape;42;p2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3" name="Google Shape;43;p2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4" name="Google Shape;44;p2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" name="Google Shape;45;p2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" name="Google Shape;46;p2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7" name="Google Shape;47;p2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8" name="Google Shape;48;p2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9" name="Google Shape;49;p2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0" name="Google Shape;50;p2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1" name="Google Shape;51;p2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0" y="768"/>
              <a:ext cx="240" cy="768"/>
              <a:chOff x="0" y="0"/>
              <a:chExt cx="240" cy="768"/>
            </a:xfrm>
          </p:grpSpPr>
          <p:sp>
            <p:nvSpPr>
              <p:cNvPr id="53" name="Google Shape;53;p2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4" name="Google Shape;54;p2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5" name="Google Shape;55;p2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6" name="Google Shape;56;p2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7" name="Google Shape;57;p2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" name="Google Shape;58;p2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9" name="Google Shape;59;p2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0" name="Google Shape;60;p2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1" name="Google Shape;61;p2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2" name="Google Shape;62;p2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3" name="Google Shape;63;p2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4" name="Google Shape;64;p2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5" name="Google Shape;65;p2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6" name="Google Shape;66;p2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7" name="Google Shape;67;p2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8" name="Google Shape;68;p2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" name="Google Shape;69;p2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0" name="Google Shape;70;p2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1" name="Google Shape;71;p2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2" name="Google Shape;72;p2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3" name="Google Shape;73;p2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" name="Google Shape;74;p2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5" name="Google Shape;75;p2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6" name="Google Shape;76;p2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7" name="Google Shape;77;p2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8" name="Google Shape;78;p2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9" name="Google Shape;79;p2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0" name="Google Shape;80;p2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1" name="Google Shape;81;p2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2" name="Google Shape;82;p2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3" name="Google Shape;83;p2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4" name="Google Shape;84;p2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5" name="Google Shape;85;p2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6" name="Google Shape;86;p2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7" name="Google Shape;87;p2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8" name="Google Shape;88;p2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9" name="Google Shape;89;p2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0" name="Google Shape;90;p2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1" name="Google Shape;91;p2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2" name="Google Shape;92;p2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93" name="Google Shape;93;p2"/>
            <p:cNvGrpSpPr/>
            <p:nvPr/>
          </p:nvGrpSpPr>
          <p:grpSpPr>
            <a:xfrm>
              <a:off x="0" y="1536"/>
              <a:ext cx="240" cy="768"/>
              <a:chOff x="0" y="0"/>
              <a:chExt cx="240" cy="768"/>
            </a:xfrm>
          </p:grpSpPr>
          <p:sp>
            <p:nvSpPr>
              <p:cNvPr id="94" name="Google Shape;94;p2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5" name="Google Shape;95;p2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6" name="Google Shape;96;p2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7" name="Google Shape;97;p2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8" name="Google Shape;98;p2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9" name="Google Shape;99;p2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0" name="Google Shape;100;p2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1" name="Google Shape;101;p2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2" name="Google Shape;102;p2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3" name="Google Shape;103;p2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4" name="Google Shape;104;p2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5" name="Google Shape;105;p2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6" name="Google Shape;106;p2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7" name="Google Shape;107;p2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8" name="Google Shape;108;p2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9" name="Google Shape;109;p2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10" name="Google Shape;110;p2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11" name="Google Shape;111;p2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12" name="Google Shape;112;p2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13" name="Google Shape;113;p2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14" name="Google Shape;114;p2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15" name="Google Shape;115;p2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16" name="Google Shape;116;p2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17" name="Google Shape;117;p2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18" name="Google Shape;118;p2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19" name="Google Shape;119;p2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0" name="Google Shape;120;p2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1" name="Google Shape;121;p2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2" name="Google Shape;122;p2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3" name="Google Shape;123;p2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4" name="Google Shape;124;p2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5" name="Google Shape;125;p2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6" name="Google Shape;126;p2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7" name="Google Shape;127;p2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8" name="Google Shape;128;p2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9" name="Google Shape;129;p2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0" name="Google Shape;130;p2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1" name="Google Shape;131;p2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2" name="Google Shape;132;p2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3" name="Google Shape;133;p2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0" y="2304"/>
              <a:ext cx="240" cy="768"/>
              <a:chOff x="0" y="0"/>
              <a:chExt cx="240" cy="768"/>
            </a:xfrm>
          </p:grpSpPr>
          <p:sp>
            <p:nvSpPr>
              <p:cNvPr id="135" name="Google Shape;135;p2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6" name="Google Shape;136;p2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7" name="Google Shape;137;p2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8" name="Google Shape;138;p2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9" name="Google Shape;139;p2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0" name="Google Shape;140;p2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1" name="Google Shape;141;p2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2" name="Google Shape;142;p2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3" name="Google Shape;143;p2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4" name="Google Shape;144;p2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5" name="Google Shape;145;p2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6" name="Google Shape;146;p2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7" name="Google Shape;147;p2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8" name="Google Shape;148;p2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9" name="Google Shape;149;p2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0" name="Google Shape;150;p2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1" name="Google Shape;151;p2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2" name="Google Shape;152;p2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3" name="Google Shape;153;p2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4" name="Google Shape;154;p2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5" name="Google Shape;155;p2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6" name="Google Shape;156;p2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7" name="Google Shape;157;p2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8" name="Google Shape;158;p2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9" name="Google Shape;159;p2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0" name="Google Shape;160;p2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1" name="Google Shape;161;p2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2" name="Google Shape;162;p2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3" name="Google Shape;163;p2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4" name="Google Shape;164;p2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5" name="Google Shape;165;p2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6" name="Google Shape;166;p2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7" name="Google Shape;167;p2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8" name="Google Shape;168;p2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9" name="Google Shape;169;p2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70" name="Google Shape;170;p2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71" name="Google Shape;171;p2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72" name="Google Shape;172;p2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73" name="Google Shape;173;p2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74" name="Google Shape;174;p2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175" name="Google Shape;175;p2"/>
            <p:cNvGrpSpPr/>
            <p:nvPr/>
          </p:nvGrpSpPr>
          <p:grpSpPr>
            <a:xfrm>
              <a:off x="0" y="3072"/>
              <a:ext cx="240" cy="768"/>
              <a:chOff x="0" y="3072"/>
              <a:chExt cx="240" cy="768"/>
            </a:xfrm>
          </p:grpSpPr>
          <p:sp>
            <p:nvSpPr>
              <p:cNvPr id="176" name="Google Shape;176;p2"/>
              <p:cNvSpPr txBox="1"/>
              <p:nvPr/>
            </p:nvSpPr>
            <p:spPr>
              <a:xfrm>
                <a:off x="0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77" name="Google Shape;177;p2"/>
              <p:cNvSpPr txBox="1"/>
              <p:nvPr/>
            </p:nvSpPr>
            <p:spPr>
              <a:xfrm>
                <a:off x="48" y="30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78" name="Google Shape;178;p2"/>
              <p:cNvSpPr txBox="1"/>
              <p:nvPr/>
            </p:nvSpPr>
            <p:spPr>
              <a:xfrm>
                <a:off x="96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79" name="Google Shape;179;p2"/>
              <p:cNvSpPr txBox="1"/>
              <p:nvPr/>
            </p:nvSpPr>
            <p:spPr>
              <a:xfrm>
                <a:off x="144" y="30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80" name="Google Shape;180;p2"/>
              <p:cNvSpPr txBox="1"/>
              <p:nvPr/>
            </p:nvSpPr>
            <p:spPr>
              <a:xfrm>
                <a:off x="192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81" name="Google Shape;181;p2"/>
              <p:cNvSpPr txBox="1"/>
              <p:nvPr/>
            </p:nvSpPr>
            <p:spPr>
              <a:xfrm>
                <a:off x="0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82" name="Google Shape;182;p2"/>
              <p:cNvSpPr txBox="1"/>
              <p:nvPr/>
            </p:nvSpPr>
            <p:spPr>
              <a:xfrm>
                <a:off x="48" y="316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83" name="Google Shape;183;p2"/>
              <p:cNvSpPr txBox="1"/>
              <p:nvPr/>
            </p:nvSpPr>
            <p:spPr>
              <a:xfrm>
                <a:off x="96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84" name="Google Shape;184;p2"/>
              <p:cNvSpPr txBox="1"/>
              <p:nvPr/>
            </p:nvSpPr>
            <p:spPr>
              <a:xfrm>
                <a:off x="144" y="316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85" name="Google Shape;185;p2"/>
              <p:cNvSpPr txBox="1"/>
              <p:nvPr/>
            </p:nvSpPr>
            <p:spPr>
              <a:xfrm>
                <a:off x="192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86" name="Google Shape;186;p2"/>
              <p:cNvSpPr txBox="1"/>
              <p:nvPr/>
            </p:nvSpPr>
            <p:spPr>
              <a:xfrm>
                <a:off x="0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87" name="Google Shape;187;p2"/>
              <p:cNvSpPr txBox="1"/>
              <p:nvPr/>
            </p:nvSpPr>
            <p:spPr>
              <a:xfrm>
                <a:off x="48" y="326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88" name="Google Shape;188;p2"/>
              <p:cNvSpPr txBox="1"/>
              <p:nvPr/>
            </p:nvSpPr>
            <p:spPr>
              <a:xfrm>
                <a:off x="96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89" name="Google Shape;189;p2"/>
              <p:cNvSpPr txBox="1"/>
              <p:nvPr/>
            </p:nvSpPr>
            <p:spPr>
              <a:xfrm>
                <a:off x="144" y="326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90" name="Google Shape;190;p2"/>
              <p:cNvSpPr txBox="1"/>
              <p:nvPr/>
            </p:nvSpPr>
            <p:spPr>
              <a:xfrm>
                <a:off x="192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91" name="Google Shape;191;p2"/>
              <p:cNvSpPr txBox="1"/>
              <p:nvPr/>
            </p:nvSpPr>
            <p:spPr>
              <a:xfrm>
                <a:off x="0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92" name="Google Shape;192;p2"/>
              <p:cNvSpPr txBox="1"/>
              <p:nvPr/>
            </p:nvSpPr>
            <p:spPr>
              <a:xfrm>
                <a:off x="48" y="336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93" name="Google Shape;193;p2"/>
              <p:cNvSpPr txBox="1"/>
              <p:nvPr/>
            </p:nvSpPr>
            <p:spPr>
              <a:xfrm>
                <a:off x="96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94" name="Google Shape;194;p2"/>
              <p:cNvSpPr txBox="1"/>
              <p:nvPr/>
            </p:nvSpPr>
            <p:spPr>
              <a:xfrm>
                <a:off x="144" y="336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95" name="Google Shape;195;p2"/>
              <p:cNvSpPr txBox="1"/>
              <p:nvPr/>
            </p:nvSpPr>
            <p:spPr>
              <a:xfrm>
                <a:off x="192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96" name="Google Shape;196;p2"/>
              <p:cNvSpPr txBox="1"/>
              <p:nvPr/>
            </p:nvSpPr>
            <p:spPr>
              <a:xfrm>
                <a:off x="0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97" name="Google Shape;197;p2"/>
              <p:cNvSpPr txBox="1"/>
              <p:nvPr/>
            </p:nvSpPr>
            <p:spPr>
              <a:xfrm>
                <a:off x="48" y="345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98" name="Google Shape;198;p2"/>
              <p:cNvSpPr txBox="1"/>
              <p:nvPr/>
            </p:nvSpPr>
            <p:spPr>
              <a:xfrm>
                <a:off x="96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99" name="Google Shape;199;p2"/>
              <p:cNvSpPr txBox="1"/>
              <p:nvPr/>
            </p:nvSpPr>
            <p:spPr>
              <a:xfrm>
                <a:off x="144" y="345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00" name="Google Shape;200;p2"/>
              <p:cNvSpPr txBox="1"/>
              <p:nvPr/>
            </p:nvSpPr>
            <p:spPr>
              <a:xfrm>
                <a:off x="192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01" name="Google Shape;201;p2"/>
              <p:cNvSpPr txBox="1"/>
              <p:nvPr/>
            </p:nvSpPr>
            <p:spPr>
              <a:xfrm>
                <a:off x="0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02" name="Google Shape;202;p2"/>
              <p:cNvSpPr txBox="1"/>
              <p:nvPr/>
            </p:nvSpPr>
            <p:spPr>
              <a:xfrm>
                <a:off x="48" y="355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03" name="Google Shape;203;p2"/>
              <p:cNvSpPr txBox="1"/>
              <p:nvPr/>
            </p:nvSpPr>
            <p:spPr>
              <a:xfrm>
                <a:off x="96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04" name="Google Shape;204;p2"/>
              <p:cNvSpPr txBox="1"/>
              <p:nvPr/>
            </p:nvSpPr>
            <p:spPr>
              <a:xfrm>
                <a:off x="144" y="355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05" name="Google Shape;205;p2"/>
              <p:cNvSpPr txBox="1"/>
              <p:nvPr/>
            </p:nvSpPr>
            <p:spPr>
              <a:xfrm>
                <a:off x="192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06" name="Google Shape;206;p2"/>
              <p:cNvSpPr txBox="1"/>
              <p:nvPr/>
            </p:nvSpPr>
            <p:spPr>
              <a:xfrm>
                <a:off x="0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07" name="Google Shape;207;p2"/>
              <p:cNvSpPr txBox="1"/>
              <p:nvPr/>
            </p:nvSpPr>
            <p:spPr>
              <a:xfrm>
                <a:off x="48" y="36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08" name="Google Shape;208;p2"/>
              <p:cNvSpPr txBox="1"/>
              <p:nvPr/>
            </p:nvSpPr>
            <p:spPr>
              <a:xfrm>
                <a:off x="96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09" name="Google Shape;209;p2"/>
              <p:cNvSpPr txBox="1"/>
              <p:nvPr/>
            </p:nvSpPr>
            <p:spPr>
              <a:xfrm>
                <a:off x="144" y="36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10" name="Google Shape;210;p2"/>
              <p:cNvSpPr txBox="1"/>
              <p:nvPr/>
            </p:nvSpPr>
            <p:spPr>
              <a:xfrm>
                <a:off x="192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11" name="Google Shape;211;p2"/>
              <p:cNvSpPr txBox="1"/>
              <p:nvPr/>
            </p:nvSpPr>
            <p:spPr>
              <a:xfrm>
                <a:off x="0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12" name="Google Shape;212;p2"/>
              <p:cNvSpPr txBox="1"/>
              <p:nvPr/>
            </p:nvSpPr>
            <p:spPr>
              <a:xfrm>
                <a:off x="48" y="37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13" name="Google Shape;213;p2"/>
              <p:cNvSpPr txBox="1"/>
              <p:nvPr/>
            </p:nvSpPr>
            <p:spPr>
              <a:xfrm>
                <a:off x="96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14" name="Google Shape;214;p2"/>
              <p:cNvSpPr txBox="1"/>
              <p:nvPr/>
            </p:nvSpPr>
            <p:spPr>
              <a:xfrm>
                <a:off x="144" y="37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15" name="Google Shape;215;p2"/>
              <p:cNvSpPr txBox="1"/>
              <p:nvPr/>
            </p:nvSpPr>
            <p:spPr>
              <a:xfrm>
                <a:off x="192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216" name="Google Shape;216;p2"/>
            <p:cNvGrpSpPr/>
            <p:nvPr/>
          </p:nvGrpSpPr>
          <p:grpSpPr>
            <a:xfrm>
              <a:off x="0" y="3840"/>
              <a:ext cx="240" cy="480"/>
              <a:chOff x="0" y="3840"/>
              <a:chExt cx="240" cy="480"/>
            </a:xfrm>
          </p:grpSpPr>
          <p:sp>
            <p:nvSpPr>
              <p:cNvPr id="217" name="Google Shape;217;p2"/>
              <p:cNvSpPr txBox="1"/>
              <p:nvPr/>
            </p:nvSpPr>
            <p:spPr>
              <a:xfrm>
                <a:off x="0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18" name="Google Shape;218;p2"/>
              <p:cNvSpPr txBox="1"/>
              <p:nvPr/>
            </p:nvSpPr>
            <p:spPr>
              <a:xfrm>
                <a:off x="48" y="38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19" name="Google Shape;219;p2"/>
              <p:cNvSpPr txBox="1"/>
              <p:nvPr/>
            </p:nvSpPr>
            <p:spPr>
              <a:xfrm>
                <a:off x="96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20" name="Google Shape;220;p2"/>
              <p:cNvSpPr txBox="1"/>
              <p:nvPr/>
            </p:nvSpPr>
            <p:spPr>
              <a:xfrm>
                <a:off x="144" y="38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21" name="Google Shape;221;p2"/>
              <p:cNvSpPr txBox="1"/>
              <p:nvPr/>
            </p:nvSpPr>
            <p:spPr>
              <a:xfrm>
                <a:off x="192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22" name="Google Shape;222;p2"/>
              <p:cNvSpPr txBox="1"/>
              <p:nvPr/>
            </p:nvSpPr>
            <p:spPr>
              <a:xfrm>
                <a:off x="0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23" name="Google Shape;223;p2"/>
              <p:cNvSpPr txBox="1"/>
              <p:nvPr/>
            </p:nvSpPr>
            <p:spPr>
              <a:xfrm>
                <a:off x="48" y="39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24" name="Google Shape;224;p2"/>
              <p:cNvSpPr txBox="1"/>
              <p:nvPr/>
            </p:nvSpPr>
            <p:spPr>
              <a:xfrm>
                <a:off x="96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25" name="Google Shape;225;p2"/>
              <p:cNvSpPr txBox="1"/>
              <p:nvPr/>
            </p:nvSpPr>
            <p:spPr>
              <a:xfrm>
                <a:off x="144" y="39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26" name="Google Shape;226;p2"/>
              <p:cNvSpPr txBox="1"/>
              <p:nvPr/>
            </p:nvSpPr>
            <p:spPr>
              <a:xfrm>
                <a:off x="192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27" name="Google Shape;227;p2"/>
              <p:cNvSpPr txBox="1"/>
              <p:nvPr/>
            </p:nvSpPr>
            <p:spPr>
              <a:xfrm>
                <a:off x="0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28" name="Google Shape;228;p2"/>
              <p:cNvSpPr txBox="1"/>
              <p:nvPr/>
            </p:nvSpPr>
            <p:spPr>
              <a:xfrm>
                <a:off x="48" y="40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29" name="Google Shape;229;p2"/>
              <p:cNvSpPr txBox="1"/>
              <p:nvPr/>
            </p:nvSpPr>
            <p:spPr>
              <a:xfrm>
                <a:off x="96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0" name="Google Shape;230;p2"/>
              <p:cNvSpPr txBox="1"/>
              <p:nvPr/>
            </p:nvSpPr>
            <p:spPr>
              <a:xfrm>
                <a:off x="144" y="40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1" name="Google Shape;231;p2"/>
              <p:cNvSpPr txBox="1"/>
              <p:nvPr/>
            </p:nvSpPr>
            <p:spPr>
              <a:xfrm>
                <a:off x="192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2" name="Google Shape;232;p2"/>
              <p:cNvSpPr txBox="1"/>
              <p:nvPr/>
            </p:nvSpPr>
            <p:spPr>
              <a:xfrm>
                <a:off x="0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3" name="Google Shape;233;p2"/>
              <p:cNvSpPr txBox="1"/>
              <p:nvPr/>
            </p:nvSpPr>
            <p:spPr>
              <a:xfrm>
                <a:off x="48" y="41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4" name="Google Shape;234;p2"/>
              <p:cNvSpPr txBox="1"/>
              <p:nvPr/>
            </p:nvSpPr>
            <p:spPr>
              <a:xfrm>
                <a:off x="96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5" name="Google Shape;235;p2"/>
              <p:cNvSpPr txBox="1"/>
              <p:nvPr/>
            </p:nvSpPr>
            <p:spPr>
              <a:xfrm>
                <a:off x="144" y="41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6" name="Google Shape;236;p2"/>
              <p:cNvSpPr txBox="1"/>
              <p:nvPr/>
            </p:nvSpPr>
            <p:spPr>
              <a:xfrm>
                <a:off x="192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7" name="Google Shape;237;p2"/>
              <p:cNvSpPr txBox="1"/>
              <p:nvPr/>
            </p:nvSpPr>
            <p:spPr>
              <a:xfrm>
                <a:off x="0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8" name="Google Shape;238;p2"/>
              <p:cNvSpPr txBox="1"/>
              <p:nvPr/>
            </p:nvSpPr>
            <p:spPr>
              <a:xfrm>
                <a:off x="48" y="42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9" name="Google Shape;239;p2"/>
              <p:cNvSpPr txBox="1"/>
              <p:nvPr/>
            </p:nvSpPr>
            <p:spPr>
              <a:xfrm>
                <a:off x="96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40" name="Google Shape;240;p2"/>
              <p:cNvSpPr txBox="1"/>
              <p:nvPr/>
            </p:nvSpPr>
            <p:spPr>
              <a:xfrm>
                <a:off x="144" y="42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41" name="Google Shape;241;p2"/>
              <p:cNvSpPr txBox="1"/>
              <p:nvPr/>
            </p:nvSpPr>
            <p:spPr>
              <a:xfrm>
                <a:off x="192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</p:grpSp>
      <p:grpSp>
        <p:nvGrpSpPr>
          <p:cNvPr id="242" name="Google Shape;242;p2"/>
          <p:cNvGrpSpPr/>
          <p:nvPr/>
        </p:nvGrpSpPr>
        <p:grpSpPr>
          <a:xfrm>
            <a:off x="0" y="0"/>
            <a:ext cx="1350962" cy="51206400"/>
            <a:chOff x="0" y="0"/>
            <a:chExt cx="240" cy="4320"/>
          </a:xfrm>
        </p:grpSpPr>
        <p:grpSp>
          <p:nvGrpSpPr>
            <p:cNvPr id="243" name="Google Shape;243;p2"/>
            <p:cNvGrpSpPr/>
            <p:nvPr/>
          </p:nvGrpSpPr>
          <p:grpSpPr>
            <a:xfrm>
              <a:off x="0" y="0"/>
              <a:ext cx="240" cy="768"/>
              <a:chOff x="0" y="0"/>
              <a:chExt cx="240" cy="768"/>
            </a:xfrm>
          </p:grpSpPr>
          <p:sp>
            <p:nvSpPr>
              <p:cNvPr id="244" name="Google Shape;244;p2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45" name="Google Shape;245;p2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46" name="Google Shape;246;p2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47" name="Google Shape;247;p2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48" name="Google Shape;248;p2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49" name="Google Shape;249;p2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50" name="Google Shape;250;p2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51" name="Google Shape;251;p2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52" name="Google Shape;252;p2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53" name="Google Shape;253;p2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54" name="Google Shape;254;p2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55" name="Google Shape;255;p2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56" name="Google Shape;256;p2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57" name="Google Shape;257;p2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58" name="Google Shape;258;p2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59" name="Google Shape;259;p2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60" name="Google Shape;260;p2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61" name="Google Shape;261;p2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62" name="Google Shape;262;p2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63" name="Google Shape;263;p2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64" name="Google Shape;264;p2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65" name="Google Shape;265;p2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66" name="Google Shape;266;p2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67" name="Google Shape;267;p2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68" name="Google Shape;268;p2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69" name="Google Shape;269;p2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70" name="Google Shape;270;p2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71" name="Google Shape;271;p2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72" name="Google Shape;272;p2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73" name="Google Shape;273;p2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74" name="Google Shape;274;p2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75" name="Google Shape;275;p2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76" name="Google Shape;276;p2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77" name="Google Shape;277;p2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78" name="Google Shape;278;p2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79" name="Google Shape;279;p2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80" name="Google Shape;280;p2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81" name="Google Shape;281;p2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82" name="Google Shape;282;p2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83" name="Google Shape;283;p2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284" name="Google Shape;284;p2"/>
            <p:cNvGrpSpPr/>
            <p:nvPr/>
          </p:nvGrpSpPr>
          <p:grpSpPr>
            <a:xfrm>
              <a:off x="0" y="768"/>
              <a:ext cx="240" cy="768"/>
              <a:chOff x="0" y="0"/>
              <a:chExt cx="240" cy="768"/>
            </a:xfrm>
          </p:grpSpPr>
          <p:sp>
            <p:nvSpPr>
              <p:cNvPr id="285" name="Google Shape;285;p2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86" name="Google Shape;286;p2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87" name="Google Shape;287;p2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88" name="Google Shape;288;p2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89" name="Google Shape;289;p2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90" name="Google Shape;290;p2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91" name="Google Shape;291;p2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92" name="Google Shape;292;p2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93" name="Google Shape;293;p2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94" name="Google Shape;294;p2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95" name="Google Shape;295;p2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96" name="Google Shape;296;p2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97" name="Google Shape;297;p2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98" name="Google Shape;298;p2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99" name="Google Shape;299;p2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00" name="Google Shape;300;p2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01" name="Google Shape;301;p2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02" name="Google Shape;302;p2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03" name="Google Shape;303;p2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04" name="Google Shape;304;p2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05" name="Google Shape;305;p2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06" name="Google Shape;306;p2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07" name="Google Shape;307;p2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08" name="Google Shape;308;p2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09" name="Google Shape;309;p2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10" name="Google Shape;310;p2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11" name="Google Shape;311;p2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12" name="Google Shape;312;p2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13" name="Google Shape;313;p2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14" name="Google Shape;314;p2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15" name="Google Shape;315;p2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16" name="Google Shape;316;p2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17" name="Google Shape;317;p2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18" name="Google Shape;318;p2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19" name="Google Shape;319;p2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20" name="Google Shape;320;p2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21" name="Google Shape;321;p2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22" name="Google Shape;322;p2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23" name="Google Shape;323;p2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24" name="Google Shape;324;p2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325" name="Google Shape;325;p2"/>
            <p:cNvGrpSpPr/>
            <p:nvPr/>
          </p:nvGrpSpPr>
          <p:grpSpPr>
            <a:xfrm>
              <a:off x="0" y="1536"/>
              <a:ext cx="240" cy="768"/>
              <a:chOff x="0" y="0"/>
              <a:chExt cx="240" cy="768"/>
            </a:xfrm>
          </p:grpSpPr>
          <p:sp>
            <p:nvSpPr>
              <p:cNvPr id="326" name="Google Shape;326;p2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27" name="Google Shape;327;p2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28" name="Google Shape;328;p2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29" name="Google Shape;329;p2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30" name="Google Shape;330;p2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31" name="Google Shape;331;p2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32" name="Google Shape;332;p2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33" name="Google Shape;333;p2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34" name="Google Shape;334;p2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35" name="Google Shape;335;p2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36" name="Google Shape;336;p2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37" name="Google Shape;337;p2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38" name="Google Shape;338;p2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39" name="Google Shape;339;p2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40" name="Google Shape;340;p2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41" name="Google Shape;341;p2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42" name="Google Shape;342;p2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43" name="Google Shape;343;p2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44" name="Google Shape;344;p2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45" name="Google Shape;345;p2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46" name="Google Shape;346;p2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47" name="Google Shape;347;p2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48" name="Google Shape;348;p2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49" name="Google Shape;349;p2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50" name="Google Shape;350;p2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51" name="Google Shape;351;p2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52" name="Google Shape;352;p2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53" name="Google Shape;353;p2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54" name="Google Shape;354;p2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55" name="Google Shape;355;p2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56" name="Google Shape;356;p2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57" name="Google Shape;357;p2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58" name="Google Shape;358;p2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59" name="Google Shape;359;p2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60" name="Google Shape;360;p2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61" name="Google Shape;361;p2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62" name="Google Shape;362;p2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63" name="Google Shape;363;p2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64" name="Google Shape;364;p2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65" name="Google Shape;365;p2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366" name="Google Shape;366;p2"/>
            <p:cNvGrpSpPr/>
            <p:nvPr/>
          </p:nvGrpSpPr>
          <p:grpSpPr>
            <a:xfrm>
              <a:off x="0" y="2304"/>
              <a:ext cx="240" cy="768"/>
              <a:chOff x="0" y="0"/>
              <a:chExt cx="240" cy="768"/>
            </a:xfrm>
          </p:grpSpPr>
          <p:sp>
            <p:nvSpPr>
              <p:cNvPr id="367" name="Google Shape;367;p2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68" name="Google Shape;368;p2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69" name="Google Shape;369;p2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0" name="Google Shape;370;p2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1" name="Google Shape;371;p2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2" name="Google Shape;372;p2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3" name="Google Shape;373;p2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4" name="Google Shape;374;p2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5" name="Google Shape;375;p2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6" name="Google Shape;376;p2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7" name="Google Shape;377;p2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8" name="Google Shape;378;p2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9" name="Google Shape;379;p2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0" name="Google Shape;380;p2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1" name="Google Shape;381;p2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2" name="Google Shape;382;p2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3" name="Google Shape;383;p2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4" name="Google Shape;384;p2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5" name="Google Shape;385;p2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6" name="Google Shape;386;p2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7" name="Google Shape;387;p2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8" name="Google Shape;388;p2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9" name="Google Shape;389;p2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0" name="Google Shape;390;p2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1" name="Google Shape;391;p2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2" name="Google Shape;392;p2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3" name="Google Shape;393;p2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4" name="Google Shape;394;p2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5" name="Google Shape;395;p2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6" name="Google Shape;396;p2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7" name="Google Shape;397;p2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8" name="Google Shape;398;p2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9" name="Google Shape;399;p2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00" name="Google Shape;400;p2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01" name="Google Shape;401;p2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02" name="Google Shape;402;p2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03" name="Google Shape;403;p2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04" name="Google Shape;404;p2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05" name="Google Shape;405;p2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06" name="Google Shape;406;p2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407" name="Google Shape;407;p2"/>
            <p:cNvGrpSpPr/>
            <p:nvPr/>
          </p:nvGrpSpPr>
          <p:grpSpPr>
            <a:xfrm>
              <a:off x="0" y="3072"/>
              <a:ext cx="240" cy="768"/>
              <a:chOff x="0" y="3072"/>
              <a:chExt cx="240" cy="768"/>
            </a:xfrm>
          </p:grpSpPr>
          <p:sp>
            <p:nvSpPr>
              <p:cNvPr id="408" name="Google Shape;408;p2"/>
              <p:cNvSpPr txBox="1"/>
              <p:nvPr/>
            </p:nvSpPr>
            <p:spPr>
              <a:xfrm>
                <a:off x="0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09" name="Google Shape;409;p2"/>
              <p:cNvSpPr txBox="1"/>
              <p:nvPr/>
            </p:nvSpPr>
            <p:spPr>
              <a:xfrm>
                <a:off x="48" y="30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10" name="Google Shape;410;p2"/>
              <p:cNvSpPr txBox="1"/>
              <p:nvPr/>
            </p:nvSpPr>
            <p:spPr>
              <a:xfrm>
                <a:off x="96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11" name="Google Shape;411;p2"/>
              <p:cNvSpPr txBox="1"/>
              <p:nvPr/>
            </p:nvSpPr>
            <p:spPr>
              <a:xfrm>
                <a:off x="144" y="30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12" name="Google Shape;412;p2"/>
              <p:cNvSpPr txBox="1"/>
              <p:nvPr/>
            </p:nvSpPr>
            <p:spPr>
              <a:xfrm>
                <a:off x="192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13" name="Google Shape;413;p2"/>
              <p:cNvSpPr txBox="1"/>
              <p:nvPr/>
            </p:nvSpPr>
            <p:spPr>
              <a:xfrm>
                <a:off x="0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14" name="Google Shape;414;p2"/>
              <p:cNvSpPr txBox="1"/>
              <p:nvPr/>
            </p:nvSpPr>
            <p:spPr>
              <a:xfrm>
                <a:off x="48" y="316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15" name="Google Shape;415;p2"/>
              <p:cNvSpPr txBox="1"/>
              <p:nvPr/>
            </p:nvSpPr>
            <p:spPr>
              <a:xfrm>
                <a:off x="96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16" name="Google Shape;416;p2"/>
              <p:cNvSpPr txBox="1"/>
              <p:nvPr/>
            </p:nvSpPr>
            <p:spPr>
              <a:xfrm>
                <a:off x="144" y="316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17" name="Google Shape;417;p2"/>
              <p:cNvSpPr txBox="1"/>
              <p:nvPr/>
            </p:nvSpPr>
            <p:spPr>
              <a:xfrm>
                <a:off x="192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18" name="Google Shape;418;p2"/>
              <p:cNvSpPr txBox="1"/>
              <p:nvPr/>
            </p:nvSpPr>
            <p:spPr>
              <a:xfrm>
                <a:off x="0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19" name="Google Shape;419;p2"/>
              <p:cNvSpPr txBox="1"/>
              <p:nvPr/>
            </p:nvSpPr>
            <p:spPr>
              <a:xfrm>
                <a:off x="48" y="326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20" name="Google Shape;420;p2"/>
              <p:cNvSpPr txBox="1"/>
              <p:nvPr/>
            </p:nvSpPr>
            <p:spPr>
              <a:xfrm>
                <a:off x="96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21" name="Google Shape;421;p2"/>
              <p:cNvSpPr txBox="1"/>
              <p:nvPr/>
            </p:nvSpPr>
            <p:spPr>
              <a:xfrm>
                <a:off x="144" y="326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22" name="Google Shape;422;p2"/>
              <p:cNvSpPr txBox="1"/>
              <p:nvPr/>
            </p:nvSpPr>
            <p:spPr>
              <a:xfrm>
                <a:off x="192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23" name="Google Shape;423;p2"/>
              <p:cNvSpPr txBox="1"/>
              <p:nvPr/>
            </p:nvSpPr>
            <p:spPr>
              <a:xfrm>
                <a:off x="0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24" name="Google Shape;424;p2"/>
              <p:cNvSpPr txBox="1"/>
              <p:nvPr/>
            </p:nvSpPr>
            <p:spPr>
              <a:xfrm>
                <a:off x="48" y="336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25" name="Google Shape;425;p2"/>
              <p:cNvSpPr txBox="1"/>
              <p:nvPr/>
            </p:nvSpPr>
            <p:spPr>
              <a:xfrm>
                <a:off x="96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26" name="Google Shape;426;p2"/>
              <p:cNvSpPr txBox="1"/>
              <p:nvPr/>
            </p:nvSpPr>
            <p:spPr>
              <a:xfrm>
                <a:off x="144" y="336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27" name="Google Shape;427;p2"/>
              <p:cNvSpPr txBox="1"/>
              <p:nvPr/>
            </p:nvSpPr>
            <p:spPr>
              <a:xfrm>
                <a:off x="192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28" name="Google Shape;428;p2"/>
              <p:cNvSpPr txBox="1"/>
              <p:nvPr/>
            </p:nvSpPr>
            <p:spPr>
              <a:xfrm>
                <a:off x="0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29" name="Google Shape;429;p2"/>
              <p:cNvSpPr txBox="1"/>
              <p:nvPr/>
            </p:nvSpPr>
            <p:spPr>
              <a:xfrm>
                <a:off x="48" y="345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30" name="Google Shape;430;p2"/>
              <p:cNvSpPr txBox="1"/>
              <p:nvPr/>
            </p:nvSpPr>
            <p:spPr>
              <a:xfrm>
                <a:off x="96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31" name="Google Shape;431;p2"/>
              <p:cNvSpPr txBox="1"/>
              <p:nvPr/>
            </p:nvSpPr>
            <p:spPr>
              <a:xfrm>
                <a:off x="144" y="345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32" name="Google Shape;432;p2"/>
              <p:cNvSpPr txBox="1"/>
              <p:nvPr/>
            </p:nvSpPr>
            <p:spPr>
              <a:xfrm>
                <a:off x="192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33" name="Google Shape;433;p2"/>
              <p:cNvSpPr txBox="1"/>
              <p:nvPr/>
            </p:nvSpPr>
            <p:spPr>
              <a:xfrm>
                <a:off x="0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34" name="Google Shape;434;p2"/>
              <p:cNvSpPr txBox="1"/>
              <p:nvPr/>
            </p:nvSpPr>
            <p:spPr>
              <a:xfrm>
                <a:off x="48" y="355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35" name="Google Shape;435;p2"/>
              <p:cNvSpPr txBox="1"/>
              <p:nvPr/>
            </p:nvSpPr>
            <p:spPr>
              <a:xfrm>
                <a:off x="96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36" name="Google Shape;436;p2"/>
              <p:cNvSpPr txBox="1"/>
              <p:nvPr/>
            </p:nvSpPr>
            <p:spPr>
              <a:xfrm>
                <a:off x="144" y="355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37" name="Google Shape;437;p2"/>
              <p:cNvSpPr txBox="1"/>
              <p:nvPr/>
            </p:nvSpPr>
            <p:spPr>
              <a:xfrm>
                <a:off x="192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38" name="Google Shape;438;p2"/>
              <p:cNvSpPr txBox="1"/>
              <p:nvPr/>
            </p:nvSpPr>
            <p:spPr>
              <a:xfrm>
                <a:off x="0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39" name="Google Shape;439;p2"/>
              <p:cNvSpPr txBox="1"/>
              <p:nvPr/>
            </p:nvSpPr>
            <p:spPr>
              <a:xfrm>
                <a:off x="48" y="36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40" name="Google Shape;440;p2"/>
              <p:cNvSpPr txBox="1"/>
              <p:nvPr/>
            </p:nvSpPr>
            <p:spPr>
              <a:xfrm>
                <a:off x="96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41" name="Google Shape;441;p2"/>
              <p:cNvSpPr txBox="1"/>
              <p:nvPr/>
            </p:nvSpPr>
            <p:spPr>
              <a:xfrm>
                <a:off x="144" y="36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42" name="Google Shape;442;p2"/>
              <p:cNvSpPr txBox="1"/>
              <p:nvPr/>
            </p:nvSpPr>
            <p:spPr>
              <a:xfrm>
                <a:off x="192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43" name="Google Shape;443;p2"/>
              <p:cNvSpPr txBox="1"/>
              <p:nvPr/>
            </p:nvSpPr>
            <p:spPr>
              <a:xfrm>
                <a:off x="0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44" name="Google Shape;444;p2"/>
              <p:cNvSpPr txBox="1"/>
              <p:nvPr/>
            </p:nvSpPr>
            <p:spPr>
              <a:xfrm>
                <a:off x="48" y="37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45" name="Google Shape;445;p2"/>
              <p:cNvSpPr txBox="1"/>
              <p:nvPr/>
            </p:nvSpPr>
            <p:spPr>
              <a:xfrm>
                <a:off x="96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46" name="Google Shape;446;p2"/>
              <p:cNvSpPr txBox="1"/>
              <p:nvPr/>
            </p:nvSpPr>
            <p:spPr>
              <a:xfrm>
                <a:off x="144" y="37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47" name="Google Shape;447;p2"/>
              <p:cNvSpPr txBox="1"/>
              <p:nvPr/>
            </p:nvSpPr>
            <p:spPr>
              <a:xfrm>
                <a:off x="192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448" name="Google Shape;448;p2"/>
            <p:cNvGrpSpPr/>
            <p:nvPr/>
          </p:nvGrpSpPr>
          <p:grpSpPr>
            <a:xfrm>
              <a:off x="0" y="3840"/>
              <a:ext cx="240" cy="480"/>
              <a:chOff x="0" y="3840"/>
              <a:chExt cx="240" cy="480"/>
            </a:xfrm>
          </p:grpSpPr>
          <p:sp>
            <p:nvSpPr>
              <p:cNvPr id="449" name="Google Shape;449;p2"/>
              <p:cNvSpPr txBox="1"/>
              <p:nvPr/>
            </p:nvSpPr>
            <p:spPr>
              <a:xfrm>
                <a:off x="0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0" name="Google Shape;450;p2"/>
              <p:cNvSpPr txBox="1"/>
              <p:nvPr/>
            </p:nvSpPr>
            <p:spPr>
              <a:xfrm>
                <a:off x="48" y="38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1" name="Google Shape;451;p2"/>
              <p:cNvSpPr txBox="1"/>
              <p:nvPr/>
            </p:nvSpPr>
            <p:spPr>
              <a:xfrm>
                <a:off x="96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2" name="Google Shape;452;p2"/>
              <p:cNvSpPr txBox="1"/>
              <p:nvPr/>
            </p:nvSpPr>
            <p:spPr>
              <a:xfrm>
                <a:off x="144" y="38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3" name="Google Shape;453;p2"/>
              <p:cNvSpPr txBox="1"/>
              <p:nvPr/>
            </p:nvSpPr>
            <p:spPr>
              <a:xfrm>
                <a:off x="192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4" name="Google Shape;454;p2"/>
              <p:cNvSpPr txBox="1"/>
              <p:nvPr/>
            </p:nvSpPr>
            <p:spPr>
              <a:xfrm>
                <a:off x="0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5" name="Google Shape;455;p2"/>
              <p:cNvSpPr txBox="1"/>
              <p:nvPr/>
            </p:nvSpPr>
            <p:spPr>
              <a:xfrm>
                <a:off x="48" y="39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6" name="Google Shape;456;p2"/>
              <p:cNvSpPr txBox="1"/>
              <p:nvPr/>
            </p:nvSpPr>
            <p:spPr>
              <a:xfrm>
                <a:off x="96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7" name="Google Shape;457;p2"/>
              <p:cNvSpPr txBox="1"/>
              <p:nvPr/>
            </p:nvSpPr>
            <p:spPr>
              <a:xfrm>
                <a:off x="144" y="39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8" name="Google Shape;458;p2"/>
              <p:cNvSpPr txBox="1"/>
              <p:nvPr/>
            </p:nvSpPr>
            <p:spPr>
              <a:xfrm>
                <a:off x="192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9" name="Google Shape;459;p2"/>
              <p:cNvSpPr txBox="1"/>
              <p:nvPr/>
            </p:nvSpPr>
            <p:spPr>
              <a:xfrm>
                <a:off x="0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0" name="Google Shape;460;p2"/>
              <p:cNvSpPr txBox="1"/>
              <p:nvPr/>
            </p:nvSpPr>
            <p:spPr>
              <a:xfrm>
                <a:off x="48" y="40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1" name="Google Shape;461;p2"/>
              <p:cNvSpPr txBox="1"/>
              <p:nvPr/>
            </p:nvSpPr>
            <p:spPr>
              <a:xfrm>
                <a:off x="96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2" name="Google Shape;462;p2"/>
              <p:cNvSpPr txBox="1"/>
              <p:nvPr/>
            </p:nvSpPr>
            <p:spPr>
              <a:xfrm>
                <a:off x="144" y="40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3" name="Google Shape;463;p2"/>
              <p:cNvSpPr txBox="1"/>
              <p:nvPr/>
            </p:nvSpPr>
            <p:spPr>
              <a:xfrm>
                <a:off x="192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4" name="Google Shape;464;p2"/>
              <p:cNvSpPr txBox="1"/>
              <p:nvPr/>
            </p:nvSpPr>
            <p:spPr>
              <a:xfrm>
                <a:off x="0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5" name="Google Shape;465;p2"/>
              <p:cNvSpPr txBox="1"/>
              <p:nvPr/>
            </p:nvSpPr>
            <p:spPr>
              <a:xfrm>
                <a:off x="48" y="41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6" name="Google Shape;466;p2"/>
              <p:cNvSpPr txBox="1"/>
              <p:nvPr/>
            </p:nvSpPr>
            <p:spPr>
              <a:xfrm>
                <a:off x="96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7" name="Google Shape;467;p2"/>
              <p:cNvSpPr txBox="1"/>
              <p:nvPr/>
            </p:nvSpPr>
            <p:spPr>
              <a:xfrm>
                <a:off x="144" y="41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8" name="Google Shape;468;p2"/>
              <p:cNvSpPr txBox="1"/>
              <p:nvPr/>
            </p:nvSpPr>
            <p:spPr>
              <a:xfrm>
                <a:off x="192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9" name="Google Shape;469;p2"/>
              <p:cNvSpPr txBox="1"/>
              <p:nvPr/>
            </p:nvSpPr>
            <p:spPr>
              <a:xfrm>
                <a:off x="0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70" name="Google Shape;470;p2"/>
              <p:cNvSpPr txBox="1"/>
              <p:nvPr/>
            </p:nvSpPr>
            <p:spPr>
              <a:xfrm>
                <a:off x="48" y="42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71" name="Google Shape;471;p2"/>
              <p:cNvSpPr txBox="1"/>
              <p:nvPr/>
            </p:nvSpPr>
            <p:spPr>
              <a:xfrm>
                <a:off x="96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72" name="Google Shape;472;p2"/>
              <p:cNvSpPr txBox="1"/>
              <p:nvPr/>
            </p:nvSpPr>
            <p:spPr>
              <a:xfrm>
                <a:off x="144" y="42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73" name="Google Shape;473;p2"/>
              <p:cNvSpPr txBox="1"/>
              <p:nvPr/>
            </p:nvSpPr>
            <p:spPr>
              <a:xfrm>
                <a:off x="192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</p:grpSp>
      <p:sp>
        <p:nvSpPr>
          <p:cNvPr id="475" name="Google Shape;475;p2"/>
          <p:cNvSpPr txBox="1">
            <a:spLocks noGrp="1"/>
          </p:cNvSpPr>
          <p:nvPr>
            <p:ph type="title"/>
          </p:nvPr>
        </p:nvSpPr>
        <p:spPr>
          <a:xfrm>
            <a:off x="1620837" y="2051050"/>
            <a:ext cx="29162375" cy="701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 dirty="0"/>
          </a:p>
        </p:txBody>
      </p:sp>
      <p:sp>
        <p:nvSpPr>
          <p:cNvPr id="476" name="Google Shape;476;p2"/>
          <p:cNvSpPr txBox="1">
            <a:spLocks noGrp="1"/>
          </p:cNvSpPr>
          <p:nvPr>
            <p:ph type="body" idx="1"/>
          </p:nvPr>
        </p:nvSpPr>
        <p:spPr>
          <a:xfrm>
            <a:off x="1620837" y="10136187"/>
            <a:ext cx="29162375" cy="3560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marR="0" lvl="0" indent="-899795" algn="l" rtl="0">
              <a:spcBef>
                <a:spcPts val="3020"/>
              </a:spcBef>
              <a:spcAft>
                <a:spcPts val="0"/>
              </a:spcAft>
              <a:buClr>
                <a:schemeClr val="accent1"/>
              </a:buClr>
              <a:buSzPts val="10570"/>
              <a:buFont typeface="Noto Sans Symbols"/>
              <a:buChar char="◈"/>
              <a:defRPr sz="15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982980" algn="l" rtl="0">
              <a:spcBef>
                <a:spcPts val="2640"/>
              </a:spcBef>
              <a:spcAft>
                <a:spcPts val="0"/>
              </a:spcAft>
              <a:buClr>
                <a:schemeClr val="hlink"/>
              </a:buClr>
              <a:buSzPts val="11880"/>
              <a:buFont typeface="Noto Sans Symbols"/>
              <a:buChar char="◆"/>
              <a:defRPr sz="1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802640" algn="l" rtl="0">
              <a:spcBef>
                <a:spcPts val="2260"/>
              </a:spcBef>
              <a:spcAft>
                <a:spcPts val="0"/>
              </a:spcAft>
              <a:buClr>
                <a:schemeClr val="accent1"/>
              </a:buClr>
              <a:buSzPts val="9040"/>
              <a:buFont typeface="Noto Sans Symbols"/>
              <a:buChar char="◆"/>
              <a:defRPr sz="11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711200" algn="l" rtl="0">
              <a:spcBef>
                <a:spcPts val="1900"/>
              </a:spcBef>
              <a:spcAft>
                <a:spcPts val="0"/>
              </a:spcAft>
              <a:buClr>
                <a:schemeClr val="hlink"/>
              </a:buClr>
              <a:buSzPts val="760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650875" algn="l" rtl="0"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665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650875" algn="l" rtl="0"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665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650875" algn="l" rtl="0"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665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650875" algn="l" rtl="0"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665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650875" algn="l" rtl="0"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665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77" name="Google Shape;477;p2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78" name="Google Shape;478;p2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79" name="Google Shape;479;p2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14"/>
          <p:cNvGrpSpPr/>
          <p:nvPr/>
        </p:nvGrpSpPr>
        <p:grpSpPr>
          <a:xfrm>
            <a:off x="31054675" y="0"/>
            <a:ext cx="1349375" cy="51206400"/>
            <a:chOff x="0" y="0"/>
            <a:chExt cx="240" cy="4320"/>
          </a:xfrm>
        </p:grpSpPr>
        <p:grpSp>
          <p:nvGrpSpPr>
            <p:cNvPr id="553" name="Google Shape;553;p14"/>
            <p:cNvGrpSpPr/>
            <p:nvPr/>
          </p:nvGrpSpPr>
          <p:grpSpPr>
            <a:xfrm>
              <a:off x="0" y="0"/>
              <a:ext cx="240" cy="768"/>
              <a:chOff x="0" y="0"/>
              <a:chExt cx="240" cy="768"/>
            </a:xfrm>
          </p:grpSpPr>
          <p:sp>
            <p:nvSpPr>
              <p:cNvPr id="554" name="Google Shape;554;p14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55" name="Google Shape;555;p14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56" name="Google Shape;556;p14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57" name="Google Shape;557;p14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58" name="Google Shape;558;p14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59" name="Google Shape;559;p14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60" name="Google Shape;560;p14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61" name="Google Shape;561;p14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62" name="Google Shape;562;p14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63" name="Google Shape;563;p14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64" name="Google Shape;564;p14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65" name="Google Shape;565;p14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66" name="Google Shape;566;p14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67" name="Google Shape;567;p14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68" name="Google Shape;568;p14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69" name="Google Shape;569;p14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70" name="Google Shape;570;p14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71" name="Google Shape;571;p14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72" name="Google Shape;572;p14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73" name="Google Shape;573;p14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74" name="Google Shape;574;p14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75" name="Google Shape;575;p14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76" name="Google Shape;576;p14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77" name="Google Shape;577;p14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78" name="Google Shape;578;p14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79" name="Google Shape;579;p14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0" name="Google Shape;580;p14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1" name="Google Shape;581;p14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2" name="Google Shape;582;p14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3" name="Google Shape;583;p14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4" name="Google Shape;584;p14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5" name="Google Shape;585;p14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6" name="Google Shape;586;p14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7" name="Google Shape;587;p14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8" name="Google Shape;588;p14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9" name="Google Shape;589;p14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90" name="Google Shape;590;p14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91" name="Google Shape;591;p14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92" name="Google Shape;592;p14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93" name="Google Shape;593;p14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594" name="Google Shape;594;p14"/>
            <p:cNvGrpSpPr/>
            <p:nvPr/>
          </p:nvGrpSpPr>
          <p:grpSpPr>
            <a:xfrm>
              <a:off x="0" y="768"/>
              <a:ext cx="240" cy="768"/>
              <a:chOff x="0" y="0"/>
              <a:chExt cx="240" cy="768"/>
            </a:xfrm>
          </p:grpSpPr>
          <p:sp>
            <p:nvSpPr>
              <p:cNvPr id="595" name="Google Shape;595;p14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96" name="Google Shape;596;p14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97" name="Google Shape;597;p14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98" name="Google Shape;598;p14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99" name="Google Shape;599;p14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00" name="Google Shape;600;p14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01" name="Google Shape;601;p14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02" name="Google Shape;602;p14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03" name="Google Shape;603;p14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04" name="Google Shape;604;p14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05" name="Google Shape;605;p14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06" name="Google Shape;606;p14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07" name="Google Shape;607;p14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08" name="Google Shape;608;p14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09" name="Google Shape;609;p14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10" name="Google Shape;610;p14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11" name="Google Shape;611;p14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12" name="Google Shape;612;p14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13" name="Google Shape;613;p14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14" name="Google Shape;614;p14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15" name="Google Shape;615;p14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16" name="Google Shape;616;p14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17" name="Google Shape;617;p14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18" name="Google Shape;618;p14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19" name="Google Shape;619;p14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20" name="Google Shape;620;p14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21" name="Google Shape;621;p14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22" name="Google Shape;622;p14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23" name="Google Shape;623;p14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24" name="Google Shape;624;p14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25" name="Google Shape;625;p14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26" name="Google Shape;626;p14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27" name="Google Shape;627;p14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28" name="Google Shape;628;p14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29" name="Google Shape;629;p14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30" name="Google Shape;630;p14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31" name="Google Shape;631;p14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32" name="Google Shape;632;p14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33" name="Google Shape;633;p14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34" name="Google Shape;634;p14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635" name="Google Shape;635;p14"/>
            <p:cNvGrpSpPr/>
            <p:nvPr/>
          </p:nvGrpSpPr>
          <p:grpSpPr>
            <a:xfrm>
              <a:off x="0" y="1536"/>
              <a:ext cx="240" cy="768"/>
              <a:chOff x="0" y="0"/>
              <a:chExt cx="240" cy="768"/>
            </a:xfrm>
          </p:grpSpPr>
          <p:sp>
            <p:nvSpPr>
              <p:cNvPr id="636" name="Google Shape;636;p14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37" name="Google Shape;637;p14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38" name="Google Shape;638;p14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39" name="Google Shape;639;p14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40" name="Google Shape;640;p14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41" name="Google Shape;641;p14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42" name="Google Shape;642;p14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43" name="Google Shape;643;p14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44" name="Google Shape;644;p14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45" name="Google Shape;645;p14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46" name="Google Shape;646;p14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47" name="Google Shape;647;p14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48" name="Google Shape;648;p14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49" name="Google Shape;649;p14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50" name="Google Shape;650;p14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51" name="Google Shape;651;p14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52" name="Google Shape;652;p14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53" name="Google Shape;653;p14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54" name="Google Shape;654;p14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55" name="Google Shape;655;p14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56" name="Google Shape;656;p14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57" name="Google Shape;657;p14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58" name="Google Shape;658;p14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59" name="Google Shape;659;p14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60" name="Google Shape;660;p14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61" name="Google Shape;661;p14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62" name="Google Shape;662;p14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63" name="Google Shape;663;p14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64" name="Google Shape;664;p14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65" name="Google Shape;665;p14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66" name="Google Shape;666;p14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67" name="Google Shape;667;p14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68" name="Google Shape;668;p14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69" name="Google Shape;669;p14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70" name="Google Shape;670;p14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71" name="Google Shape;671;p14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72" name="Google Shape;672;p14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73" name="Google Shape;673;p14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74" name="Google Shape;674;p14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75" name="Google Shape;675;p14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676" name="Google Shape;676;p14"/>
            <p:cNvGrpSpPr/>
            <p:nvPr/>
          </p:nvGrpSpPr>
          <p:grpSpPr>
            <a:xfrm>
              <a:off x="0" y="2304"/>
              <a:ext cx="240" cy="768"/>
              <a:chOff x="0" y="0"/>
              <a:chExt cx="240" cy="768"/>
            </a:xfrm>
          </p:grpSpPr>
          <p:sp>
            <p:nvSpPr>
              <p:cNvPr id="677" name="Google Shape;677;p14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78" name="Google Shape;678;p14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79" name="Google Shape;679;p14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80" name="Google Shape;680;p14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81" name="Google Shape;681;p14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82" name="Google Shape;682;p14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83" name="Google Shape;683;p14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84" name="Google Shape;684;p14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85" name="Google Shape;685;p14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86" name="Google Shape;686;p14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87" name="Google Shape;687;p14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88" name="Google Shape;688;p14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89" name="Google Shape;689;p14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0" name="Google Shape;690;p14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1" name="Google Shape;691;p14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2" name="Google Shape;692;p14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3" name="Google Shape;693;p14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4" name="Google Shape;694;p14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5" name="Google Shape;695;p14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6" name="Google Shape;696;p14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7" name="Google Shape;697;p14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8" name="Google Shape;698;p14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9" name="Google Shape;699;p14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00" name="Google Shape;700;p14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01" name="Google Shape;701;p14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02" name="Google Shape;702;p14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03" name="Google Shape;703;p14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04" name="Google Shape;704;p14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05" name="Google Shape;705;p14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06" name="Google Shape;706;p14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07" name="Google Shape;707;p14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08" name="Google Shape;708;p14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09" name="Google Shape;709;p14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10" name="Google Shape;710;p14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11" name="Google Shape;711;p14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12" name="Google Shape;712;p14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13" name="Google Shape;713;p14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14" name="Google Shape;714;p14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15" name="Google Shape;715;p14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16" name="Google Shape;716;p14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717" name="Google Shape;717;p14"/>
            <p:cNvGrpSpPr/>
            <p:nvPr/>
          </p:nvGrpSpPr>
          <p:grpSpPr>
            <a:xfrm>
              <a:off x="0" y="3072"/>
              <a:ext cx="240" cy="768"/>
              <a:chOff x="0" y="3072"/>
              <a:chExt cx="240" cy="768"/>
            </a:xfrm>
          </p:grpSpPr>
          <p:sp>
            <p:nvSpPr>
              <p:cNvPr id="718" name="Google Shape;718;p14"/>
              <p:cNvSpPr txBox="1"/>
              <p:nvPr/>
            </p:nvSpPr>
            <p:spPr>
              <a:xfrm>
                <a:off x="0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19" name="Google Shape;719;p14"/>
              <p:cNvSpPr txBox="1"/>
              <p:nvPr/>
            </p:nvSpPr>
            <p:spPr>
              <a:xfrm>
                <a:off x="48" y="30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20" name="Google Shape;720;p14"/>
              <p:cNvSpPr txBox="1"/>
              <p:nvPr/>
            </p:nvSpPr>
            <p:spPr>
              <a:xfrm>
                <a:off x="96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21" name="Google Shape;721;p14"/>
              <p:cNvSpPr txBox="1"/>
              <p:nvPr/>
            </p:nvSpPr>
            <p:spPr>
              <a:xfrm>
                <a:off x="144" y="30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22" name="Google Shape;722;p14"/>
              <p:cNvSpPr txBox="1"/>
              <p:nvPr/>
            </p:nvSpPr>
            <p:spPr>
              <a:xfrm>
                <a:off x="192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23" name="Google Shape;723;p14"/>
              <p:cNvSpPr txBox="1"/>
              <p:nvPr/>
            </p:nvSpPr>
            <p:spPr>
              <a:xfrm>
                <a:off x="0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24" name="Google Shape;724;p14"/>
              <p:cNvSpPr txBox="1"/>
              <p:nvPr/>
            </p:nvSpPr>
            <p:spPr>
              <a:xfrm>
                <a:off x="48" y="316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25" name="Google Shape;725;p14"/>
              <p:cNvSpPr txBox="1"/>
              <p:nvPr/>
            </p:nvSpPr>
            <p:spPr>
              <a:xfrm>
                <a:off x="96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26" name="Google Shape;726;p14"/>
              <p:cNvSpPr txBox="1"/>
              <p:nvPr/>
            </p:nvSpPr>
            <p:spPr>
              <a:xfrm>
                <a:off x="144" y="316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27" name="Google Shape;727;p14"/>
              <p:cNvSpPr txBox="1"/>
              <p:nvPr/>
            </p:nvSpPr>
            <p:spPr>
              <a:xfrm>
                <a:off x="192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28" name="Google Shape;728;p14"/>
              <p:cNvSpPr txBox="1"/>
              <p:nvPr/>
            </p:nvSpPr>
            <p:spPr>
              <a:xfrm>
                <a:off x="0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29" name="Google Shape;729;p14"/>
              <p:cNvSpPr txBox="1"/>
              <p:nvPr/>
            </p:nvSpPr>
            <p:spPr>
              <a:xfrm>
                <a:off x="48" y="326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30" name="Google Shape;730;p14"/>
              <p:cNvSpPr txBox="1"/>
              <p:nvPr/>
            </p:nvSpPr>
            <p:spPr>
              <a:xfrm>
                <a:off x="96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31" name="Google Shape;731;p14"/>
              <p:cNvSpPr txBox="1"/>
              <p:nvPr/>
            </p:nvSpPr>
            <p:spPr>
              <a:xfrm>
                <a:off x="144" y="326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32" name="Google Shape;732;p14"/>
              <p:cNvSpPr txBox="1"/>
              <p:nvPr/>
            </p:nvSpPr>
            <p:spPr>
              <a:xfrm>
                <a:off x="192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33" name="Google Shape;733;p14"/>
              <p:cNvSpPr txBox="1"/>
              <p:nvPr/>
            </p:nvSpPr>
            <p:spPr>
              <a:xfrm>
                <a:off x="0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34" name="Google Shape;734;p14"/>
              <p:cNvSpPr txBox="1"/>
              <p:nvPr/>
            </p:nvSpPr>
            <p:spPr>
              <a:xfrm>
                <a:off x="48" y="336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35" name="Google Shape;735;p14"/>
              <p:cNvSpPr txBox="1"/>
              <p:nvPr/>
            </p:nvSpPr>
            <p:spPr>
              <a:xfrm>
                <a:off x="96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36" name="Google Shape;736;p14"/>
              <p:cNvSpPr txBox="1"/>
              <p:nvPr/>
            </p:nvSpPr>
            <p:spPr>
              <a:xfrm>
                <a:off x="144" y="336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37" name="Google Shape;737;p14"/>
              <p:cNvSpPr txBox="1"/>
              <p:nvPr/>
            </p:nvSpPr>
            <p:spPr>
              <a:xfrm>
                <a:off x="192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38" name="Google Shape;738;p14"/>
              <p:cNvSpPr txBox="1"/>
              <p:nvPr/>
            </p:nvSpPr>
            <p:spPr>
              <a:xfrm>
                <a:off x="0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39" name="Google Shape;739;p14"/>
              <p:cNvSpPr txBox="1"/>
              <p:nvPr/>
            </p:nvSpPr>
            <p:spPr>
              <a:xfrm>
                <a:off x="48" y="345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0" name="Google Shape;740;p14"/>
              <p:cNvSpPr txBox="1"/>
              <p:nvPr/>
            </p:nvSpPr>
            <p:spPr>
              <a:xfrm>
                <a:off x="96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1" name="Google Shape;741;p14"/>
              <p:cNvSpPr txBox="1"/>
              <p:nvPr/>
            </p:nvSpPr>
            <p:spPr>
              <a:xfrm>
                <a:off x="144" y="345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2" name="Google Shape;742;p14"/>
              <p:cNvSpPr txBox="1"/>
              <p:nvPr/>
            </p:nvSpPr>
            <p:spPr>
              <a:xfrm>
                <a:off x="192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3" name="Google Shape;743;p14"/>
              <p:cNvSpPr txBox="1"/>
              <p:nvPr/>
            </p:nvSpPr>
            <p:spPr>
              <a:xfrm>
                <a:off x="0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4" name="Google Shape;744;p14"/>
              <p:cNvSpPr txBox="1"/>
              <p:nvPr/>
            </p:nvSpPr>
            <p:spPr>
              <a:xfrm>
                <a:off x="48" y="355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5" name="Google Shape;745;p14"/>
              <p:cNvSpPr txBox="1"/>
              <p:nvPr/>
            </p:nvSpPr>
            <p:spPr>
              <a:xfrm>
                <a:off x="96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6" name="Google Shape;746;p14"/>
              <p:cNvSpPr txBox="1"/>
              <p:nvPr/>
            </p:nvSpPr>
            <p:spPr>
              <a:xfrm>
                <a:off x="144" y="355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7" name="Google Shape;747;p14"/>
              <p:cNvSpPr txBox="1"/>
              <p:nvPr/>
            </p:nvSpPr>
            <p:spPr>
              <a:xfrm>
                <a:off x="192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8" name="Google Shape;748;p14"/>
              <p:cNvSpPr txBox="1"/>
              <p:nvPr/>
            </p:nvSpPr>
            <p:spPr>
              <a:xfrm>
                <a:off x="0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9" name="Google Shape;749;p14"/>
              <p:cNvSpPr txBox="1"/>
              <p:nvPr/>
            </p:nvSpPr>
            <p:spPr>
              <a:xfrm>
                <a:off x="48" y="36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50" name="Google Shape;750;p14"/>
              <p:cNvSpPr txBox="1"/>
              <p:nvPr/>
            </p:nvSpPr>
            <p:spPr>
              <a:xfrm>
                <a:off x="96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51" name="Google Shape;751;p14"/>
              <p:cNvSpPr txBox="1"/>
              <p:nvPr/>
            </p:nvSpPr>
            <p:spPr>
              <a:xfrm>
                <a:off x="144" y="36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52" name="Google Shape;752;p14"/>
              <p:cNvSpPr txBox="1"/>
              <p:nvPr/>
            </p:nvSpPr>
            <p:spPr>
              <a:xfrm>
                <a:off x="192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53" name="Google Shape;753;p14"/>
              <p:cNvSpPr txBox="1"/>
              <p:nvPr/>
            </p:nvSpPr>
            <p:spPr>
              <a:xfrm>
                <a:off x="0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54" name="Google Shape;754;p14"/>
              <p:cNvSpPr txBox="1"/>
              <p:nvPr/>
            </p:nvSpPr>
            <p:spPr>
              <a:xfrm>
                <a:off x="48" y="37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55" name="Google Shape;755;p14"/>
              <p:cNvSpPr txBox="1"/>
              <p:nvPr/>
            </p:nvSpPr>
            <p:spPr>
              <a:xfrm>
                <a:off x="96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56" name="Google Shape;756;p14"/>
              <p:cNvSpPr txBox="1"/>
              <p:nvPr/>
            </p:nvSpPr>
            <p:spPr>
              <a:xfrm>
                <a:off x="144" y="37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57" name="Google Shape;757;p14"/>
              <p:cNvSpPr txBox="1"/>
              <p:nvPr/>
            </p:nvSpPr>
            <p:spPr>
              <a:xfrm>
                <a:off x="192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758" name="Google Shape;758;p14"/>
            <p:cNvGrpSpPr/>
            <p:nvPr/>
          </p:nvGrpSpPr>
          <p:grpSpPr>
            <a:xfrm>
              <a:off x="0" y="3840"/>
              <a:ext cx="240" cy="480"/>
              <a:chOff x="0" y="3840"/>
              <a:chExt cx="240" cy="480"/>
            </a:xfrm>
          </p:grpSpPr>
          <p:sp>
            <p:nvSpPr>
              <p:cNvPr id="759" name="Google Shape;759;p14"/>
              <p:cNvSpPr txBox="1"/>
              <p:nvPr/>
            </p:nvSpPr>
            <p:spPr>
              <a:xfrm>
                <a:off x="0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60" name="Google Shape;760;p14"/>
              <p:cNvSpPr txBox="1"/>
              <p:nvPr/>
            </p:nvSpPr>
            <p:spPr>
              <a:xfrm>
                <a:off x="48" y="38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61" name="Google Shape;761;p14"/>
              <p:cNvSpPr txBox="1"/>
              <p:nvPr/>
            </p:nvSpPr>
            <p:spPr>
              <a:xfrm>
                <a:off x="96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62" name="Google Shape;762;p14"/>
              <p:cNvSpPr txBox="1"/>
              <p:nvPr/>
            </p:nvSpPr>
            <p:spPr>
              <a:xfrm>
                <a:off x="144" y="38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63" name="Google Shape;763;p14"/>
              <p:cNvSpPr txBox="1"/>
              <p:nvPr/>
            </p:nvSpPr>
            <p:spPr>
              <a:xfrm>
                <a:off x="192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64" name="Google Shape;764;p14"/>
              <p:cNvSpPr txBox="1"/>
              <p:nvPr/>
            </p:nvSpPr>
            <p:spPr>
              <a:xfrm>
                <a:off x="0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65" name="Google Shape;765;p14"/>
              <p:cNvSpPr txBox="1"/>
              <p:nvPr/>
            </p:nvSpPr>
            <p:spPr>
              <a:xfrm>
                <a:off x="48" y="39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66" name="Google Shape;766;p14"/>
              <p:cNvSpPr txBox="1"/>
              <p:nvPr/>
            </p:nvSpPr>
            <p:spPr>
              <a:xfrm>
                <a:off x="96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67" name="Google Shape;767;p14"/>
              <p:cNvSpPr txBox="1"/>
              <p:nvPr/>
            </p:nvSpPr>
            <p:spPr>
              <a:xfrm>
                <a:off x="144" y="39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68" name="Google Shape;768;p14"/>
              <p:cNvSpPr txBox="1"/>
              <p:nvPr/>
            </p:nvSpPr>
            <p:spPr>
              <a:xfrm>
                <a:off x="192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69" name="Google Shape;769;p14"/>
              <p:cNvSpPr txBox="1"/>
              <p:nvPr/>
            </p:nvSpPr>
            <p:spPr>
              <a:xfrm>
                <a:off x="0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70" name="Google Shape;770;p14"/>
              <p:cNvSpPr txBox="1"/>
              <p:nvPr/>
            </p:nvSpPr>
            <p:spPr>
              <a:xfrm>
                <a:off x="48" y="40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71" name="Google Shape;771;p14"/>
              <p:cNvSpPr txBox="1"/>
              <p:nvPr/>
            </p:nvSpPr>
            <p:spPr>
              <a:xfrm>
                <a:off x="96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72" name="Google Shape;772;p14"/>
              <p:cNvSpPr txBox="1"/>
              <p:nvPr/>
            </p:nvSpPr>
            <p:spPr>
              <a:xfrm>
                <a:off x="144" y="40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73" name="Google Shape;773;p14"/>
              <p:cNvSpPr txBox="1"/>
              <p:nvPr/>
            </p:nvSpPr>
            <p:spPr>
              <a:xfrm>
                <a:off x="192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74" name="Google Shape;774;p14"/>
              <p:cNvSpPr txBox="1"/>
              <p:nvPr/>
            </p:nvSpPr>
            <p:spPr>
              <a:xfrm>
                <a:off x="0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75" name="Google Shape;775;p14"/>
              <p:cNvSpPr txBox="1"/>
              <p:nvPr/>
            </p:nvSpPr>
            <p:spPr>
              <a:xfrm>
                <a:off x="48" y="41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76" name="Google Shape;776;p14"/>
              <p:cNvSpPr txBox="1"/>
              <p:nvPr/>
            </p:nvSpPr>
            <p:spPr>
              <a:xfrm>
                <a:off x="96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77" name="Google Shape;777;p14"/>
              <p:cNvSpPr txBox="1"/>
              <p:nvPr/>
            </p:nvSpPr>
            <p:spPr>
              <a:xfrm>
                <a:off x="144" y="41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78" name="Google Shape;778;p14"/>
              <p:cNvSpPr txBox="1"/>
              <p:nvPr/>
            </p:nvSpPr>
            <p:spPr>
              <a:xfrm>
                <a:off x="192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79" name="Google Shape;779;p14"/>
              <p:cNvSpPr txBox="1"/>
              <p:nvPr/>
            </p:nvSpPr>
            <p:spPr>
              <a:xfrm>
                <a:off x="0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80" name="Google Shape;780;p14"/>
              <p:cNvSpPr txBox="1"/>
              <p:nvPr/>
            </p:nvSpPr>
            <p:spPr>
              <a:xfrm>
                <a:off x="48" y="42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81" name="Google Shape;781;p14"/>
              <p:cNvSpPr txBox="1"/>
              <p:nvPr/>
            </p:nvSpPr>
            <p:spPr>
              <a:xfrm>
                <a:off x="96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82" name="Google Shape;782;p14"/>
              <p:cNvSpPr txBox="1"/>
              <p:nvPr/>
            </p:nvSpPr>
            <p:spPr>
              <a:xfrm>
                <a:off x="144" y="42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83" name="Google Shape;783;p14"/>
              <p:cNvSpPr txBox="1"/>
              <p:nvPr/>
            </p:nvSpPr>
            <p:spPr>
              <a:xfrm>
                <a:off x="192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</p:grpSp>
      <p:grpSp>
        <p:nvGrpSpPr>
          <p:cNvPr id="784" name="Google Shape;784;p14"/>
          <p:cNvGrpSpPr/>
          <p:nvPr/>
        </p:nvGrpSpPr>
        <p:grpSpPr>
          <a:xfrm>
            <a:off x="0" y="0"/>
            <a:ext cx="1350962" cy="51206400"/>
            <a:chOff x="0" y="0"/>
            <a:chExt cx="240" cy="4320"/>
          </a:xfrm>
        </p:grpSpPr>
        <p:grpSp>
          <p:nvGrpSpPr>
            <p:cNvPr id="785" name="Google Shape;785;p14"/>
            <p:cNvGrpSpPr/>
            <p:nvPr/>
          </p:nvGrpSpPr>
          <p:grpSpPr>
            <a:xfrm>
              <a:off x="0" y="0"/>
              <a:ext cx="240" cy="768"/>
              <a:chOff x="0" y="0"/>
              <a:chExt cx="240" cy="768"/>
            </a:xfrm>
          </p:grpSpPr>
          <p:sp>
            <p:nvSpPr>
              <p:cNvPr id="786" name="Google Shape;786;p14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87" name="Google Shape;787;p14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88" name="Google Shape;788;p14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89" name="Google Shape;789;p14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90" name="Google Shape;790;p14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91" name="Google Shape;791;p14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92" name="Google Shape;792;p14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93" name="Google Shape;793;p14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94" name="Google Shape;794;p14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95" name="Google Shape;795;p14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96" name="Google Shape;796;p14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97" name="Google Shape;797;p14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98" name="Google Shape;798;p14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99" name="Google Shape;799;p14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00" name="Google Shape;800;p14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01" name="Google Shape;801;p14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02" name="Google Shape;802;p14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03" name="Google Shape;803;p14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04" name="Google Shape;804;p14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05" name="Google Shape;805;p14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06" name="Google Shape;806;p14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07" name="Google Shape;807;p14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08" name="Google Shape;808;p14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09" name="Google Shape;809;p14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10" name="Google Shape;810;p14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11" name="Google Shape;811;p14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12" name="Google Shape;812;p14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13" name="Google Shape;813;p14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14" name="Google Shape;814;p14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15" name="Google Shape;815;p14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16" name="Google Shape;816;p14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17" name="Google Shape;817;p14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18" name="Google Shape;818;p14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19" name="Google Shape;819;p14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20" name="Google Shape;820;p14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21" name="Google Shape;821;p14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22" name="Google Shape;822;p14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23" name="Google Shape;823;p14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24" name="Google Shape;824;p14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25" name="Google Shape;825;p14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826" name="Google Shape;826;p14"/>
            <p:cNvGrpSpPr/>
            <p:nvPr/>
          </p:nvGrpSpPr>
          <p:grpSpPr>
            <a:xfrm>
              <a:off x="0" y="768"/>
              <a:ext cx="240" cy="768"/>
              <a:chOff x="0" y="0"/>
              <a:chExt cx="240" cy="768"/>
            </a:xfrm>
          </p:grpSpPr>
          <p:sp>
            <p:nvSpPr>
              <p:cNvPr id="827" name="Google Shape;827;p14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28" name="Google Shape;828;p14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29" name="Google Shape;829;p14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30" name="Google Shape;830;p14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31" name="Google Shape;831;p14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32" name="Google Shape;832;p14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33" name="Google Shape;833;p14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34" name="Google Shape;834;p14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35" name="Google Shape;835;p14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36" name="Google Shape;836;p14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37" name="Google Shape;837;p14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38" name="Google Shape;838;p14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39" name="Google Shape;839;p14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40" name="Google Shape;840;p14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41" name="Google Shape;841;p14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42" name="Google Shape;842;p14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43" name="Google Shape;843;p14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44" name="Google Shape;844;p14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45" name="Google Shape;845;p14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46" name="Google Shape;846;p14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47" name="Google Shape;847;p14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48" name="Google Shape;848;p14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49" name="Google Shape;849;p14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50" name="Google Shape;850;p14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51" name="Google Shape;851;p14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52" name="Google Shape;852;p14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53" name="Google Shape;853;p14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54" name="Google Shape;854;p14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55" name="Google Shape;855;p14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56" name="Google Shape;856;p14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57" name="Google Shape;857;p14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58" name="Google Shape;858;p14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59" name="Google Shape;859;p14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60" name="Google Shape;860;p14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61" name="Google Shape;861;p14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62" name="Google Shape;862;p14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63" name="Google Shape;863;p14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64" name="Google Shape;864;p14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65" name="Google Shape;865;p14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66" name="Google Shape;866;p14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867" name="Google Shape;867;p14"/>
            <p:cNvGrpSpPr/>
            <p:nvPr/>
          </p:nvGrpSpPr>
          <p:grpSpPr>
            <a:xfrm>
              <a:off x="0" y="1536"/>
              <a:ext cx="240" cy="768"/>
              <a:chOff x="0" y="0"/>
              <a:chExt cx="240" cy="768"/>
            </a:xfrm>
          </p:grpSpPr>
          <p:sp>
            <p:nvSpPr>
              <p:cNvPr id="868" name="Google Shape;868;p14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69" name="Google Shape;869;p14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70" name="Google Shape;870;p14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71" name="Google Shape;871;p14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72" name="Google Shape;872;p14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73" name="Google Shape;873;p14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74" name="Google Shape;874;p14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75" name="Google Shape;875;p14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76" name="Google Shape;876;p14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77" name="Google Shape;877;p14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78" name="Google Shape;878;p14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79" name="Google Shape;879;p14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80" name="Google Shape;880;p14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81" name="Google Shape;881;p14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82" name="Google Shape;882;p14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83" name="Google Shape;883;p14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84" name="Google Shape;884;p14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85" name="Google Shape;885;p14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86" name="Google Shape;886;p14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87" name="Google Shape;887;p14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88" name="Google Shape;888;p14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89" name="Google Shape;889;p14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90" name="Google Shape;890;p14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91" name="Google Shape;891;p14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92" name="Google Shape;892;p14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93" name="Google Shape;893;p14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94" name="Google Shape;894;p14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95" name="Google Shape;895;p14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96" name="Google Shape;896;p14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97" name="Google Shape;897;p14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98" name="Google Shape;898;p14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899" name="Google Shape;899;p14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00" name="Google Shape;900;p14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01" name="Google Shape;901;p14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02" name="Google Shape;902;p14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03" name="Google Shape;903;p14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04" name="Google Shape;904;p14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05" name="Google Shape;905;p14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06" name="Google Shape;906;p14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07" name="Google Shape;907;p14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908" name="Google Shape;908;p14"/>
            <p:cNvGrpSpPr/>
            <p:nvPr/>
          </p:nvGrpSpPr>
          <p:grpSpPr>
            <a:xfrm>
              <a:off x="0" y="2304"/>
              <a:ext cx="240" cy="768"/>
              <a:chOff x="0" y="0"/>
              <a:chExt cx="240" cy="768"/>
            </a:xfrm>
          </p:grpSpPr>
          <p:sp>
            <p:nvSpPr>
              <p:cNvPr id="909" name="Google Shape;909;p14"/>
              <p:cNvSpPr txBox="1"/>
              <p:nvPr/>
            </p:nvSpPr>
            <p:spPr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10" name="Google Shape;910;p14"/>
              <p:cNvSpPr txBox="1"/>
              <p:nvPr/>
            </p:nvSpPr>
            <p:spPr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11" name="Google Shape;911;p14"/>
              <p:cNvSpPr txBox="1"/>
              <p:nvPr/>
            </p:nvSpPr>
            <p:spPr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12" name="Google Shape;912;p14"/>
              <p:cNvSpPr txBox="1"/>
              <p:nvPr/>
            </p:nvSpPr>
            <p:spPr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13" name="Google Shape;913;p14"/>
              <p:cNvSpPr txBox="1"/>
              <p:nvPr/>
            </p:nvSpPr>
            <p:spPr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14" name="Google Shape;914;p14"/>
              <p:cNvSpPr txBox="1"/>
              <p:nvPr/>
            </p:nvSpPr>
            <p:spPr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15" name="Google Shape;915;p14"/>
              <p:cNvSpPr txBox="1"/>
              <p:nvPr/>
            </p:nvSpPr>
            <p:spPr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16" name="Google Shape;916;p14"/>
              <p:cNvSpPr txBox="1"/>
              <p:nvPr/>
            </p:nvSpPr>
            <p:spPr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17" name="Google Shape;917;p14"/>
              <p:cNvSpPr txBox="1"/>
              <p:nvPr/>
            </p:nvSpPr>
            <p:spPr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18" name="Google Shape;918;p14"/>
              <p:cNvSpPr txBox="1"/>
              <p:nvPr/>
            </p:nvSpPr>
            <p:spPr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19" name="Google Shape;919;p14"/>
              <p:cNvSpPr txBox="1"/>
              <p:nvPr/>
            </p:nvSpPr>
            <p:spPr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20" name="Google Shape;920;p14"/>
              <p:cNvSpPr txBox="1"/>
              <p:nvPr/>
            </p:nvSpPr>
            <p:spPr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21" name="Google Shape;921;p14"/>
              <p:cNvSpPr txBox="1"/>
              <p:nvPr/>
            </p:nvSpPr>
            <p:spPr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22" name="Google Shape;922;p14"/>
              <p:cNvSpPr txBox="1"/>
              <p:nvPr/>
            </p:nvSpPr>
            <p:spPr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23" name="Google Shape;923;p14"/>
              <p:cNvSpPr txBox="1"/>
              <p:nvPr/>
            </p:nvSpPr>
            <p:spPr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24" name="Google Shape;924;p14"/>
              <p:cNvSpPr txBox="1"/>
              <p:nvPr/>
            </p:nvSpPr>
            <p:spPr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25" name="Google Shape;925;p14"/>
              <p:cNvSpPr txBox="1"/>
              <p:nvPr/>
            </p:nvSpPr>
            <p:spPr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26" name="Google Shape;926;p14"/>
              <p:cNvSpPr txBox="1"/>
              <p:nvPr/>
            </p:nvSpPr>
            <p:spPr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27" name="Google Shape;927;p14"/>
              <p:cNvSpPr txBox="1"/>
              <p:nvPr/>
            </p:nvSpPr>
            <p:spPr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28" name="Google Shape;928;p14"/>
              <p:cNvSpPr txBox="1"/>
              <p:nvPr/>
            </p:nvSpPr>
            <p:spPr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29" name="Google Shape;929;p14"/>
              <p:cNvSpPr txBox="1"/>
              <p:nvPr/>
            </p:nvSpPr>
            <p:spPr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30" name="Google Shape;930;p14"/>
              <p:cNvSpPr txBox="1"/>
              <p:nvPr/>
            </p:nvSpPr>
            <p:spPr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31" name="Google Shape;931;p14"/>
              <p:cNvSpPr txBox="1"/>
              <p:nvPr/>
            </p:nvSpPr>
            <p:spPr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32" name="Google Shape;932;p14"/>
              <p:cNvSpPr txBox="1"/>
              <p:nvPr/>
            </p:nvSpPr>
            <p:spPr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33" name="Google Shape;933;p14"/>
              <p:cNvSpPr txBox="1"/>
              <p:nvPr/>
            </p:nvSpPr>
            <p:spPr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34" name="Google Shape;934;p14"/>
              <p:cNvSpPr txBox="1"/>
              <p:nvPr/>
            </p:nvSpPr>
            <p:spPr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35" name="Google Shape;935;p14"/>
              <p:cNvSpPr txBox="1"/>
              <p:nvPr/>
            </p:nvSpPr>
            <p:spPr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36" name="Google Shape;936;p14"/>
              <p:cNvSpPr txBox="1"/>
              <p:nvPr/>
            </p:nvSpPr>
            <p:spPr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37" name="Google Shape;937;p14"/>
              <p:cNvSpPr txBox="1"/>
              <p:nvPr/>
            </p:nvSpPr>
            <p:spPr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38" name="Google Shape;938;p14"/>
              <p:cNvSpPr txBox="1"/>
              <p:nvPr/>
            </p:nvSpPr>
            <p:spPr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39" name="Google Shape;939;p14"/>
              <p:cNvSpPr txBox="1"/>
              <p:nvPr/>
            </p:nvSpPr>
            <p:spPr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40" name="Google Shape;940;p14"/>
              <p:cNvSpPr txBox="1"/>
              <p:nvPr/>
            </p:nvSpPr>
            <p:spPr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41" name="Google Shape;941;p14"/>
              <p:cNvSpPr txBox="1"/>
              <p:nvPr/>
            </p:nvSpPr>
            <p:spPr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42" name="Google Shape;942;p14"/>
              <p:cNvSpPr txBox="1"/>
              <p:nvPr/>
            </p:nvSpPr>
            <p:spPr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43" name="Google Shape;943;p14"/>
              <p:cNvSpPr txBox="1"/>
              <p:nvPr/>
            </p:nvSpPr>
            <p:spPr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44" name="Google Shape;944;p14"/>
              <p:cNvSpPr txBox="1"/>
              <p:nvPr/>
            </p:nvSpPr>
            <p:spPr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45" name="Google Shape;945;p14"/>
              <p:cNvSpPr txBox="1"/>
              <p:nvPr/>
            </p:nvSpPr>
            <p:spPr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46" name="Google Shape;946;p14"/>
              <p:cNvSpPr txBox="1"/>
              <p:nvPr/>
            </p:nvSpPr>
            <p:spPr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47" name="Google Shape;947;p14"/>
              <p:cNvSpPr txBox="1"/>
              <p:nvPr/>
            </p:nvSpPr>
            <p:spPr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48" name="Google Shape;948;p14"/>
              <p:cNvSpPr txBox="1"/>
              <p:nvPr/>
            </p:nvSpPr>
            <p:spPr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>
              <a:off x="0" y="3072"/>
              <a:ext cx="240" cy="768"/>
              <a:chOff x="0" y="3072"/>
              <a:chExt cx="240" cy="768"/>
            </a:xfrm>
          </p:grpSpPr>
          <p:sp>
            <p:nvSpPr>
              <p:cNvPr id="950" name="Google Shape;950;p14"/>
              <p:cNvSpPr txBox="1"/>
              <p:nvPr/>
            </p:nvSpPr>
            <p:spPr>
              <a:xfrm>
                <a:off x="0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51" name="Google Shape;951;p14"/>
              <p:cNvSpPr txBox="1"/>
              <p:nvPr/>
            </p:nvSpPr>
            <p:spPr>
              <a:xfrm>
                <a:off x="48" y="30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52" name="Google Shape;952;p14"/>
              <p:cNvSpPr txBox="1"/>
              <p:nvPr/>
            </p:nvSpPr>
            <p:spPr>
              <a:xfrm>
                <a:off x="96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53" name="Google Shape;953;p14"/>
              <p:cNvSpPr txBox="1"/>
              <p:nvPr/>
            </p:nvSpPr>
            <p:spPr>
              <a:xfrm>
                <a:off x="144" y="30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54" name="Google Shape;954;p14"/>
              <p:cNvSpPr txBox="1"/>
              <p:nvPr/>
            </p:nvSpPr>
            <p:spPr>
              <a:xfrm>
                <a:off x="192" y="312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55" name="Google Shape;955;p14"/>
              <p:cNvSpPr txBox="1"/>
              <p:nvPr/>
            </p:nvSpPr>
            <p:spPr>
              <a:xfrm>
                <a:off x="0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56" name="Google Shape;956;p14"/>
              <p:cNvSpPr txBox="1"/>
              <p:nvPr/>
            </p:nvSpPr>
            <p:spPr>
              <a:xfrm>
                <a:off x="48" y="316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57" name="Google Shape;957;p14"/>
              <p:cNvSpPr txBox="1"/>
              <p:nvPr/>
            </p:nvSpPr>
            <p:spPr>
              <a:xfrm>
                <a:off x="96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58" name="Google Shape;958;p14"/>
              <p:cNvSpPr txBox="1"/>
              <p:nvPr/>
            </p:nvSpPr>
            <p:spPr>
              <a:xfrm>
                <a:off x="144" y="316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59" name="Google Shape;959;p14"/>
              <p:cNvSpPr txBox="1"/>
              <p:nvPr/>
            </p:nvSpPr>
            <p:spPr>
              <a:xfrm>
                <a:off x="192" y="321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60" name="Google Shape;960;p14"/>
              <p:cNvSpPr txBox="1"/>
              <p:nvPr/>
            </p:nvSpPr>
            <p:spPr>
              <a:xfrm>
                <a:off x="0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61" name="Google Shape;961;p14"/>
              <p:cNvSpPr txBox="1"/>
              <p:nvPr/>
            </p:nvSpPr>
            <p:spPr>
              <a:xfrm>
                <a:off x="48" y="326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62" name="Google Shape;962;p14"/>
              <p:cNvSpPr txBox="1"/>
              <p:nvPr/>
            </p:nvSpPr>
            <p:spPr>
              <a:xfrm>
                <a:off x="96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63" name="Google Shape;963;p14"/>
              <p:cNvSpPr txBox="1"/>
              <p:nvPr/>
            </p:nvSpPr>
            <p:spPr>
              <a:xfrm>
                <a:off x="144" y="326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64" name="Google Shape;964;p14"/>
              <p:cNvSpPr txBox="1"/>
              <p:nvPr/>
            </p:nvSpPr>
            <p:spPr>
              <a:xfrm>
                <a:off x="192" y="331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65" name="Google Shape;965;p14"/>
              <p:cNvSpPr txBox="1"/>
              <p:nvPr/>
            </p:nvSpPr>
            <p:spPr>
              <a:xfrm>
                <a:off x="0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66" name="Google Shape;966;p14"/>
              <p:cNvSpPr txBox="1"/>
              <p:nvPr/>
            </p:nvSpPr>
            <p:spPr>
              <a:xfrm>
                <a:off x="48" y="336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67" name="Google Shape;967;p14"/>
              <p:cNvSpPr txBox="1"/>
              <p:nvPr/>
            </p:nvSpPr>
            <p:spPr>
              <a:xfrm>
                <a:off x="96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68" name="Google Shape;968;p14"/>
              <p:cNvSpPr txBox="1"/>
              <p:nvPr/>
            </p:nvSpPr>
            <p:spPr>
              <a:xfrm>
                <a:off x="144" y="336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69" name="Google Shape;969;p14"/>
              <p:cNvSpPr txBox="1"/>
              <p:nvPr/>
            </p:nvSpPr>
            <p:spPr>
              <a:xfrm>
                <a:off x="192" y="340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70" name="Google Shape;970;p14"/>
              <p:cNvSpPr txBox="1"/>
              <p:nvPr/>
            </p:nvSpPr>
            <p:spPr>
              <a:xfrm>
                <a:off x="0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71" name="Google Shape;971;p14"/>
              <p:cNvSpPr txBox="1"/>
              <p:nvPr/>
            </p:nvSpPr>
            <p:spPr>
              <a:xfrm>
                <a:off x="48" y="345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72" name="Google Shape;972;p14"/>
              <p:cNvSpPr txBox="1"/>
              <p:nvPr/>
            </p:nvSpPr>
            <p:spPr>
              <a:xfrm>
                <a:off x="96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73" name="Google Shape;973;p14"/>
              <p:cNvSpPr txBox="1"/>
              <p:nvPr/>
            </p:nvSpPr>
            <p:spPr>
              <a:xfrm>
                <a:off x="144" y="345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74" name="Google Shape;974;p14"/>
              <p:cNvSpPr txBox="1"/>
              <p:nvPr/>
            </p:nvSpPr>
            <p:spPr>
              <a:xfrm>
                <a:off x="192" y="350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75" name="Google Shape;975;p14"/>
              <p:cNvSpPr txBox="1"/>
              <p:nvPr/>
            </p:nvSpPr>
            <p:spPr>
              <a:xfrm>
                <a:off x="0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76" name="Google Shape;976;p14"/>
              <p:cNvSpPr txBox="1"/>
              <p:nvPr/>
            </p:nvSpPr>
            <p:spPr>
              <a:xfrm>
                <a:off x="48" y="355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77" name="Google Shape;977;p14"/>
              <p:cNvSpPr txBox="1"/>
              <p:nvPr/>
            </p:nvSpPr>
            <p:spPr>
              <a:xfrm>
                <a:off x="96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78" name="Google Shape;978;p14"/>
              <p:cNvSpPr txBox="1"/>
              <p:nvPr/>
            </p:nvSpPr>
            <p:spPr>
              <a:xfrm>
                <a:off x="144" y="355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79" name="Google Shape;979;p14"/>
              <p:cNvSpPr txBox="1"/>
              <p:nvPr/>
            </p:nvSpPr>
            <p:spPr>
              <a:xfrm>
                <a:off x="192" y="360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80" name="Google Shape;980;p14"/>
              <p:cNvSpPr txBox="1"/>
              <p:nvPr/>
            </p:nvSpPr>
            <p:spPr>
              <a:xfrm>
                <a:off x="0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81" name="Google Shape;981;p14"/>
              <p:cNvSpPr txBox="1"/>
              <p:nvPr/>
            </p:nvSpPr>
            <p:spPr>
              <a:xfrm>
                <a:off x="48" y="36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82" name="Google Shape;982;p14"/>
              <p:cNvSpPr txBox="1"/>
              <p:nvPr/>
            </p:nvSpPr>
            <p:spPr>
              <a:xfrm>
                <a:off x="96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83" name="Google Shape;983;p14"/>
              <p:cNvSpPr txBox="1"/>
              <p:nvPr/>
            </p:nvSpPr>
            <p:spPr>
              <a:xfrm>
                <a:off x="144" y="364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84" name="Google Shape;984;p14"/>
              <p:cNvSpPr txBox="1"/>
              <p:nvPr/>
            </p:nvSpPr>
            <p:spPr>
              <a:xfrm>
                <a:off x="192" y="369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85" name="Google Shape;985;p14"/>
              <p:cNvSpPr txBox="1"/>
              <p:nvPr/>
            </p:nvSpPr>
            <p:spPr>
              <a:xfrm>
                <a:off x="0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86" name="Google Shape;986;p14"/>
              <p:cNvSpPr txBox="1"/>
              <p:nvPr/>
            </p:nvSpPr>
            <p:spPr>
              <a:xfrm>
                <a:off x="48" y="37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87" name="Google Shape;987;p14"/>
              <p:cNvSpPr txBox="1"/>
              <p:nvPr/>
            </p:nvSpPr>
            <p:spPr>
              <a:xfrm>
                <a:off x="96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88" name="Google Shape;988;p14"/>
              <p:cNvSpPr txBox="1"/>
              <p:nvPr/>
            </p:nvSpPr>
            <p:spPr>
              <a:xfrm>
                <a:off x="144" y="374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89" name="Google Shape;989;p14"/>
              <p:cNvSpPr txBox="1"/>
              <p:nvPr/>
            </p:nvSpPr>
            <p:spPr>
              <a:xfrm>
                <a:off x="192" y="379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990" name="Google Shape;990;p14"/>
            <p:cNvGrpSpPr/>
            <p:nvPr/>
          </p:nvGrpSpPr>
          <p:grpSpPr>
            <a:xfrm>
              <a:off x="0" y="3840"/>
              <a:ext cx="240" cy="480"/>
              <a:chOff x="0" y="3840"/>
              <a:chExt cx="240" cy="480"/>
            </a:xfrm>
          </p:grpSpPr>
          <p:sp>
            <p:nvSpPr>
              <p:cNvPr id="991" name="Google Shape;991;p14"/>
              <p:cNvSpPr txBox="1"/>
              <p:nvPr/>
            </p:nvSpPr>
            <p:spPr>
              <a:xfrm>
                <a:off x="0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92" name="Google Shape;992;p14"/>
              <p:cNvSpPr txBox="1"/>
              <p:nvPr/>
            </p:nvSpPr>
            <p:spPr>
              <a:xfrm>
                <a:off x="48" y="38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93" name="Google Shape;993;p14"/>
              <p:cNvSpPr txBox="1"/>
              <p:nvPr/>
            </p:nvSpPr>
            <p:spPr>
              <a:xfrm>
                <a:off x="96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94" name="Google Shape;994;p14"/>
              <p:cNvSpPr txBox="1"/>
              <p:nvPr/>
            </p:nvSpPr>
            <p:spPr>
              <a:xfrm>
                <a:off x="144" y="384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95" name="Google Shape;995;p14"/>
              <p:cNvSpPr txBox="1"/>
              <p:nvPr/>
            </p:nvSpPr>
            <p:spPr>
              <a:xfrm>
                <a:off x="192" y="388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96" name="Google Shape;996;p14"/>
              <p:cNvSpPr txBox="1"/>
              <p:nvPr/>
            </p:nvSpPr>
            <p:spPr>
              <a:xfrm>
                <a:off x="0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97" name="Google Shape;997;p14"/>
              <p:cNvSpPr txBox="1"/>
              <p:nvPr/>
            </p:nvSpPr>
            <p:spPr>
              <a:xfrm>
                <a:off x="48" y="39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98" name="Google Shape;998;p14"/>
              <p:cNvSpPr txBox="1"/>
              <p:nvPr/>
            </p:nvSpPr>
            <p:spPr>
              <a:xfrm>
                <a:off x="96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999" name="Google Shape;999;p14"/>
              <p:cNvSpPr txBox="1"/>
              <p:nvPr/>
            </p:nvSpPr>
            <p:spPr>
              <a:xfrm>
                <a:off x="144" y="393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00" name="Google Shape;1000;p14"/>
              <p:cNvSpPr txBox="1"/>
              <p:nvPr/>
            </p:nvSpPr>
            <p:spPr>
              <a:xfrm>
                <a:off x="192" y="398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01" name="Google Shape;1001;p14"/>
              <p:cNvSpPr txBox="1"/>
              <p:nvPr/>
            </p:nvSpPr>
            <p:spPr>
              <a:xfrm>
                <a:off x="0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02" name="Google Shape;1002;p14"/>
              <p:cNvSpPr txBox="1"/>
              <p:nvPr/>
            </p:nvSpPr>
            <p:spPr>
              <a:xfrm>
                <a:off x="48" y="40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03" name="Google Shape;1003;p14"/>
              <p:cNvSpPr txBox="1"/>
              <p:nvPr/>
            </p:nvSpPr>
            <p:spPr>
              <a:xfrm>
                <a:off x="96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04" name="Google Shape;1004;p14"/>
              <p:cNvSpPr txBox="1"/>
              <p:nvPr/>
            </p:nvSpPr>
            <p:spPr>
              <a:xfrm>
                <a:off x="144" y="403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05" name="Google Shape;1005;p14"/>
              <p:cNvSpPr txBox="1"/>
              <p:nvPr/>
            </p:nvSpPr>
            <p:spPr>
              <a:xfrm>
                <a:off x="192" y="4080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06" name="Google Shape;1006;p14"/>
              <p:cNvSpPr txBox="1"/>
              <p:nvPr/>
            </p:nvSpPr>
            <p:spPr>
              <a:xfrm>
                <a:off x="0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07" name="Google Shape;1007;p14"/>
              <p:cNvSpPr txBox="1"/>
              <p:nvPr/>
            </p:nvSpPr>
            <p:spPr>
              <a:xfrm>
                <a:off x="48" y="41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08" name="Google Shape;1008;p14"/>
              <p:cNvSpPr txBox="1"/>
              <p:nvPr/>
            </p:nvSpPr>
            <p:spPr>
              <a:xfrm>
                <a:off x="96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09" name="Google Shape;1009;p14"/>
              <p:cNvSpPr txBox="1"/>
              <p:nvPr/>
            </p:nvSpPr>
            <p:spPr>
              <a:xfrm>
                <a:off x="144" y="4128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10" name="Google Shape;1010;p14"/>
              <p:cNvSpPr txBox="1"/>
              <p:nvPr/>
            </p:nvSpPr>
            <p:spPr>
              <a:xfrm>
                <a:off x="192" y="4176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11" name="Google Shape;1011;p14"/>
              <p:cNvSpPr txBox="1"/>
              <p:nvPr/>
            </p:nvSpPr>
            <p:spPr>
              <a:xfrm>
                <a:off x="0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12" name="Google Shape;1012;p14"/>
              <p:cNvSpPr txBox="1"/>
              <p:nvPr/>
            </p:nvSpPr>
            <p:spPr>
              <a:xfrm>
                <a:off x="48" y="42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13" name="Google Shape;1013;p14"/>
              <p:cNvSpPr txBox="1"/>
              <p:nvPr/>
            </p:nvSpPr>
            <p:spPr>
              <a:xfrm>
                <a:off x="96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14" name="Google Shape;1014;p14"/>
              <p:cNvSpPr txBox="1"/>
              <p:nvPr/>
            </p:nvSpPr>
            <p:spPr>
              <a:xfrm>
                <a:off x="144" y="4224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015" name="Google Shape;1015;p14"/>
              <p:cNvSpPr txBox="1"/>
              <p:nvPr/>
            </p:nvSpPr>
            <p:spPr>
              <a:xfrm>
                <a:off x="192" y="4272"/>
                <a:ext cx="48" cy="4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b="0" i="0" u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</p:grpSp>
      <p:grpSp>
        <p:nvGrpSpPr>
          <p:cNvPr id="1016" name="Google Shape;1016;p14"/>
          <p:cNvGrpSpPr/>
          <p:nvPr/>
        </p:nvGrpSpPr>
        <p:grpSpPr>
          <a:xfrm>
            <a:off x="1890712" y="13952360"/>
            <a:ext cx="29160996" cy="15644990"/>
            <a:chOff x="336" y="1177"/>
            <a:chExt cx="5184" cy="1320"/>
          </a:xfrm>
        </p:grpSpPr>
        <p:sp>
          <p:nvSpPr>
            <p:cNvPr id="1017" name="Google Shape;1017;p14"/>
            <p:cNvSpPr/>
            <p:nvPr/>
          </p:nvSpPr>
          <p:spPr>
            <a:xfrm>
              <a:off x="336" y="1776"/>
              <a:ext cx="2585" cy="721"/>
            </a:xfrm>
            <a:custGeom>
              <a:avLst/>
              <a:gdLst/>
              <a:ahLst/>
              <a:cxnLst/>
              <a:rect l="l" t="t" r="r" b="b"/>
              <a:pathLst>
                <a:path w="2585" h="721" extrusionOk="0">
                  <a:moveTo>
                    <a:pt x="48" y="0"/>
                  </a:moveTo>
                  <a:lnTo>
                    <a:pt x="0" y="192"/>
                  </a:lnTo>
                  <a:cubicBezTo>
                    <a:pt x="79" y="270"/>
                    <a:pt x="337" y="391"/>
                    <a:pt x="524" y="468"/>
                  </a:cubicBezTo>
                  <a:cubicBezTo>
                    <a:pt x="711" y="545"/>
                    <a:pt x="891" y="611"/>
                    <a:pt x="1124" y="652"/>
                  </a:cubicBezTo>
                  <a:cubicBezTo>
                    <a:pt x="1357" y="693"/>
                    <a:pt x="1702" y="721"/>
                    <a:pt x="1920" y="712"/>
                  </a:cubicBezTo>
                  <a:cubicBezTo>
                    <a:pt x="2138" y="703"/>
                    <a:pt x="2323" y="653"/>
                    <a:pt x="2432" y="600"/>
                  </a:cubicBezTo>
                  <a:cubicBezTo>
                    <a:pt x="2541" y="547"/>
                    <a:pt x="2585" y="410"/>
                    <a:pt x="2576" y="396"/>
                  </a:cubicBezTo>
                  <a:cubicBezTo>
                    <a:pt x="2567" y="382"/>
                    <a:pt x="2504" y="486"/>
                    <a:pt x="2376" y="516"/>
                  </a:cubicBezTo>
                  <a:cubicBezTo>
                    <a:pt x="2248" y="546"/>
                    <a:pt x="2005" y="578"/>
                    <a:pt x="1808" y="576"/>
                  </a:cubicBezTo>
                  <a:cubicBezTo>
                    <a:pt x="1611" y="574"/>
                    <a:pt x="1368" y="538"/>
                    <a:pt x="1196" y="504"/>
                  </a:cubicBezTo>
                  <a:cubicBezTo>
                    <a:pt x="1024" y="470"/>
                    <a:pt x="910" y="425"/>
                    <a:pt x="776" y="372"/>
                  </a:cubicBezTo>
                  <a:cubicBezTo>
                    <a:pt x="642" y="319"/>
                    <a:pt x="513" y="250"/>
                    <a:pt x="392" y="188"/>
                  </a:cubicBezTo>
                  <a:cubicBezTo>
                    <a:pt x="271" y="126"/>
                    <a:pt x="120" y="39"/>
                    <a:pt x="4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EFDEF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018" name="Google Shape;1018;p14"/>
            <p:cNvSpPr/>
            <p:nvPr/>
          </p:nvSpPr>
          <p:spPr>
            <a:xfrm rot="10740000">
              <a:off x="2880" y="1200"/>
              <a:ext cx="2633" cy="771"/>
            </a:xfrm>
            <a:custGeom>
              <a:avLst/>
              <a:gdLst/>
              <a:ahLst/>
              <a:cxnLst/>
              <a:rect l="l" t="t" r="r" b="b"/>
              <a:pathLst>
                <a:path w="2585" h="721" extrusionOk="0">
                  <a:moveTo>
                    <a:pt x="48" y="0"/>
                  </a:moveTo>
                  <a:lnTo>
                    <a:pt x="0" y="192"/>
                  </a:lnTo>
                  <a:cubicBezTo>
                    <a:pt x="79" y="270"/>
                    <a:pt x="337" y="391"/>
                    <a:pt x="524" y="468"/>
                  </a:cubicBezTo>
                  <a:cubicBezTo>
                    <a:pt x="711" y="545"/>
                    <a:pt x="891" y="611"/>
                    <a:pt x="1124" y="652"/>
                  </a:cubicBezTo>
                  <a:cubicBezTo>
                    <a:pt x="1357" y="693"/>
                    <a:pt x="1702" y="721"/>
                    <a:pt x="1920" y="712"/>
                  </a:cubicBezTo>
                  <a:cubicBezTo>
                    <a:pt x="2138" y="703"/>
                    <a:pt x="2323" y="653"/>
                    <a:pt x="2432" y="600"/>
                  </a:cubicBezTo>
                  <a:cubicBezTo>
                    <a:pt x="2541" y="547"/>
                    <a:pt x="2585" y="410"/>
                    <a:pt x="2576" y="396"/>
                  </a:cubicBezTo>
                  <a:cubicBezTo>
                    <a:pt x="2567" y="382"/>
                    <a:pt x="2504" y="486"/>
                    <a:pt x="2376" y="516"/>
                  </a:cubicBezTo>
                  <a:cubicBezTo>
                    <a:pt x="2248" y="546"/>
                    <a:pt x="2005" y="578"/>
                    <a:pt x="1808" y="576"/>
                  </a:cubicBezTo>
                  <a:cubicBezTo>
                    <a:pt x="1611" y="574"/>
                    <a:pt x="1368" y="538"/>
                    <a:pt x="1196" y="504"/>
                  </a:cubicBezTo>
                  <a:cubicBezTo>
                    <a:pt x="1024" y="470"/>
                    <a:pt x="910" y="425"/>
                    <a:pt x="776" y="372"/>
                  </a:cubicBezTo>
                  <a:cubicBezTo>
                    <a:pt x="642" y="319"/>
                    <a:pt x="513" y="250"/>
                    <a:pt x="392" y="188"/>
                  </a:cubicBezTo>
                  <a:cubicBezTo>
                    <a:pt x="271" y="126"/>
                    <a:pt x="120" y="39"/>
                    <a:pt x="48" y="0"/>
                  </a:cubicBezTo>
                  <a:close/>
                </a:path>
              </a:pathLst>
            </a:custGeom>
            <a:gradFill>
              <a:gsLst>
                <a:gs pos="0">
                  <a:srgbClr val="D1D3E7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019" name="Google Shape;1019;p14"/>
          <p:cNvSpPr txBox="1">
            <a:spLocks noGrp="1"/>
          </p:cNvSpPr>
          <p:nvPr>
            <p:ph type="title"/>
          </p:nvPr>
        </p:nvSpPr>
        <p:spPr>
          <a:xfrm>
            <a:off x="1620837" y="2051050"/>
            <a:ext cx="29162375" cy="701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020" name="Google Shape;1020;p14"/>
          <p:cNvSpPr txBox="1">
            <a:spLocks noGrp="1"/>
          </p:cNvSpPr>
          <p:nvPr>
            <p:ph type="body" idx="1"/>
          </p:nvPr>
        </p:nvSpPr>
        <p:spPr>
          <a:xfrm>
            <a:off x="1620837" y="10136187"/>
            <a:ext cx="29162375" cy="3560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457200" marR="0" lvl="0" indent="-899795" algn="l" rtl="0">
              <a:spcBef>
                <a:spcPts val="3020"/>
              </a:spcBef>
              <a:spcAft>
                <a:spcPts val="0"/>
              </a:spcAft>
              <a:buClr>
                <a:schemeClr val="accent1"/>
              </a:buClr>
              <a:buSzPts val="10570"/>
              <a:buFont typeface="Noto Sans Symbols"/>
              <a:buChar char="◈"/>
              <a:defRPr sz="15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982980" algn="l" rtl="0">
              <a:spcBef>
                <a:spcPts val="2640"/>
              </a:spcBef>
              <a:spcAft>
                <a:spcPts val="0"/>
              </a:spcAft>
              <a:buClr>
                <a:schemeClr val="hlink"/>
              </a:buClr>
              <a:buSzPts val="11880"/>
              <a:buFont typeface="Noto Sans Symbols"/>
              <a:buChar char="◆"/>
              <a:defRPr sz="1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802640" algn="l" rtl="0">
              <a:spcBef>
                <a:spcPts val="2260"/>
              </a:spcBef>
              <a:spcAft>
                <a:spcPts val="0"/>
              </a:spcAft>
              <a:buClr>
                <a:schemeClr val="accent1"/>
              </a:buClr>
              <a:buSzPts val="9040"/>
              <a:buFont typeface="Noto Sans Symbols"/>
              <a:buChar char="◆"/>
              <a:defRPr sz="11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711200" algn="l" rtl="0">
              <a:spcBef>
                <a:spcPts val="1900"/>
              </a:spcBef>
              <a:spcAft>
                <a:spcPts val="0"/>
              </a:spcAft>
              <a:buClr>
                <a:schemeClr val="hlink"/>
              </a:buClr>
              <a:buSzPts val="760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650875" algn="l" rtl="0"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665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650875" algn="l" rtl="0"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665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650875" algn="l" rtl="0"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665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650875" algn="l" rtl="0"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665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650875" algn="l" rtl="0"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6650"/>
              <a:buFont typeface="Noto Sans Symbols"/>
              <a:buChar char="◆"/>
              <a:defRPr sz="9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021" name="Google Shape;1021;p14"/>
          <p:cNvSpPr txBox="1">
            <a:spLocks noGrp="1"/>
          </p:cNvSpPr>
          <p:nvPr>
            <p:ph type="dt" idx="10"/>
          </p:nvPr>
        </p:nvSpPr>
        <p:spPr>
          <a:xfrm>
            <a:off x="16208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022" name="Google Shape;1022;p14"/>
          <p:cNvSpPr txBox="1">
            <a:spLocks noGrp="1"/>
          </p:cNvSpPr>
          <p:nvPr>
            <p:ph type="ftr" idx="11"/>
          </p:nvPr>
        </p:nvSpPr>
        <p:spPr>
          <a:xfrm>
            <a:off x="11071225" y="46632812"/>
            <a:ext cx="10261600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023" name="Google Shape;1023;p14"/>
          <p:cNvSpPr txBox="1">
            <a:spLocks noGrp="1"/>
          </p:cNvSpPr>
          <p:nvPr>
            <p:ph type="sldNum" idx="12"/>
          </p:nvPr>
        </p:nvSpPr>
        <p:spPr>
          <a:xfrm>
            <a:off x="23223537" y="46632812"/>
            <a:ext cx="7559675" cy="3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ulim"/>
              <a:buNone/>
              <a:defRPr sz="66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jang\Desktop\그림1.png">
            <a:extLst>
              <a:ext uri="{FF2B5EF4-FFF2-40B4-BE49-F238E27FC236}">
                <a16:creationId xmlns:a16="http://schemas.microsoft.com/office/drawing/2014/main" id="{23BD735B-74AD-53A2-F589-F09F735B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43" y="2109809"/>
            <a:ext cx="29486104" cy="61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188A1A-85FE-BB66-AEDE-FAAB328F9262}"/>
              </a:ext>
            </a:extLst>
          </p:cNvPr>
          <p:cNvSpPr/>
          <p:nvPr/>
        </p:nvSpPr>
        <p:spPr>
          <a:xfrm>
            <a:off x="2456464" y="3416508"/>
            <a:ext cx="26447527" cy="178510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1000" b="1">
                <a:solidFill>
                  <a:schemeClr val="bg1"/>
                </a:solidFill>
                <a:latin typeface="Microsoft GothicNeo"/>
                <a:ea typeface="Microsoft GothicNeo"/>
                <a:cs typeface="Microsoft GothicNeo"/>
              </a:rPr>
              <a:t>Port Security Detection Alert System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EF5C06-7468-942B-42BD-BAEDAB5D4B32}"/>
              </a:ext>
            </a:extLst>
          </p:cNvPr>
          <p:cNvSpPr/>
          <p:nvPr/>
        </p:nvSpPr>
        <p:spPr>
          <a:xfrm>
            <a:off x="2462349" y="5208054"/>
            <a:ext cx="18431664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sz="5400" b="1" dirty="0" err="1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지능형</a:t>
            </a:r>
            <a:r>
              <a:rPr lang="en-US" sz="5400" b="1" dirty="0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 </a:t>
            </a:r>
            <a:r>
              <a:rPr lang="en-US" sz="5400" b="1" dirty="0" err="1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CCTV를</a:t>
            </a:r>
            <a:r>
              <a:rPr lang="en-US" sz="5400" b="1" dirty="0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 </a:t>
            </a:r>
            <a:r>
              <a:rPr lang="en-US" sz="5400" b="1" dirty="0" err="1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이용한</a:t>
            </a:r>
            <a:r>
              <a:rPr lang="en-US" sz="5400" b="1" dirty="0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 </a:t>
            </a:r>
            <a:r>
              <a:rPr lang="en-US" sz="5400" b="1" dirty="0" err="1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항만</a:t>
            </a:r>
            <a:r>
              <a:rPr lang="en-US" sz="5400" b="1" dirty="0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 </a:t>
            </a:r>
            <a:r>
              <a:rPr lang="en-US" sz="5400" b="1" dirty="0" err="1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보안</a:t>
            </a:r>
            <a:r>
              <a:rPr lang="en-US" sz="5400" b="1" dirty="0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 </a:t>
            </a:r>
            <a:r>
              <a:rPr lang="en-US" sz="5400" b="1" dirty="0" err="1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관제</a:t>
            </a:r>
            <a:r>
              <a:rPr lang="en-US" sz="5400" b="1" dirty="0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 </a:t>
            </a:r>
            <a:r>
              <a:rPr lang="en-US" sz="5400" b="1" dirty="0" err="1">
                <a:solidFill>
                  <a:schemeClr val="bg1"/>
                </a:solidFill>
                <a:latin typeface="Microsoft GothicNeo"/>
                <a:ea typeface="+mn-lt"/>
                <a:cs typeface="+mn-lt"/>
              </a:rPr>
              <a:t>시스템</a:t>
            </a:r>
            <a:endParaRPr lang="en-US" altLang="ko-KR" sz="5400" b="1" dirty="0">
              <a:solidFill>
                <a:schemeClr val="bg1"/>
              </a:solidFill>
              <a:latin typeface="Microsoft GothicNeo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6" name="Picture 2" descr="D:\2020_리서치팩토리\2020\회사_리서치팩토리\학회포스터\이미지4.png">
            <a:extLst>
              <a:ext uri="{FF2B5EF4-FFF2-40B4-BE49-F238E27FC236}">
                <a16:creationId xmlns:a16="http://schemas.microsoft.com/office/drawing/2014/main" id="{7DA8DF93-10F3-D88C-D070-B3C11EED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5013" y="3416508"/>
            <a:ext cx="1411386" cy="181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D080083-7DEA-F5F5-B967-4E1B754DB719}"/>
              </a:ext>
            </a:extLst>
          </p:cNvPr>
          <p:cNvSpPr txBox="1"/>
          <p:nvPr/>
        </p:nvSpPr>
        <p:spPr>
          <a:xfrm>
            <a:off x="8791205" y="7378815"/>
            <a:ext cx="2342964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디지털</a:t>
            </a:r>
            <a:r>
              <a:rPr lang="en-US" altLang="ko-KR" sz="4400" b="1" dirty="0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ko-KR" altLang="en-US" sz="4400" b="1" dirty="0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스마트</a:t>
            </a:r>
            <a:r>
              <a:rPr lang="en-US" altLang="ko-KR" sz="4400" b="1" dirty="0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ko-KR" altLang="en-US" sz="4400" b="1" dirty="0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부산아카데미</a:t>
            </a:r>
            <a:r>
              <a:rPr lang="en-US" altLang="ko-KR" sz="4400" b="1" dirty="0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ko-KR" altLang="en-US" sz="4400" b="1" dirty="0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동의대</a:t>
            </a:r>
            <a:r>
              <a:rPr lang="en-US" altLang="ko-KR" sz="4400" b="1" dirty="0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_9</a:t>
            </a:r>
            <a:r>
              <a:rPr lang="ko-KR" altLang="en-US" sz="4400" b="1" dirty="0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조 </a:t>
            </a:r>
            <a:r>
              <a:rPr lang="ko-KR" altLang="en-US" sz="4400" b="1" dirty="0" err="1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허르헉</a:t>
            </a:r>
            <a:r>
              <a:rPr lang="ko-KR" altLang="en-US" sz="4400" b="1" dirty="0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b="1" dirty="0" err="1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팀_김선현</a:t>
            </a:r>
            <a:r>
              <a:rPr lang="ko-KR" altLang="en-US" sz="4400" b="1" dirty="0">
                <a:solidFill>
                  <a:srgbClr val="FFFFFF"/>
                </a:solidFill>
                <a:latin typeface="Microsoft GothicNeo"/>
                <a:ea typeface="Microsoft GothicNeo"/>
                <a:cs typeface="Microsoft GothicNeo"/>
              </a:rPr>
              <a:t>, 박민석, 서민지, 이유나, 정성웅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4DA7088-316A-805A-6CF0-D3CA00E68B70}"/>
              </a:ext>
            </a:extLst>
          </p:cNvPr>
          <p:cNvGrpSpPr/>
          <p:nvPr/>
        </p:nvGrpSpPr>
        <p:grpSpPr>
          <a:xfrm>
            <a:off x="1749090" y="3012519"/>
            <a:ext cx="3986444" cy="3907838"/>
            <a:chOff x="1749090" y="2947205"/>
            <a:chExt cx="3986444" cy="390783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23A1677-1A5D-0816-A983-4EBBFE6A5382}"/>
                </a:ext>
              </a:extLst>
            </p:cNvPr>
            <p:cNvCxnSpPr/>
            <p:nvPr/>
          </p:nvCxnSpPr>
          <p:spPr>
            <a:xfrm>
              <a:off x="1749090" y="2947205"/>
              <a:ext cx="3986444" cy="0"/>
            </a:xfrm>
            <a:prstGeom prst="line">
              <a:avLst/>
            </a:prstGeom>
            <a:ln w="190500" cmpd="sng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9DBC5BB-436C-6EBF-11C9-D0E2F7C21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549" y="2947205"/>
              <a:ext cx="0" cy="3906641"/>
            </a:xfrm>
            <a:prstGeom prst="line">
              <a:avLst/>
            </a:prstGeom>
            <a:ln w="190500" cmpd="sng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0E117C0-D4C1-7A5D-5B76-80E712D610C0}"/>
                </a:ext>
              </a:extLst>
            </p:cNvPr>
            <p:cNvCxnSpPr>
              <a:cxnSpLocks/>
            </p:cNvCxnSpPr>
            <p:nvPr/>
          </p:nvCxnSpPr>
          <p:spPr>
            <a:xfrm>
              <a:off x="1749090" y="6855043"/>
              <a:ext cx="3986444" cy="0"/>
            </a:xfrm>
            <a:prstGeom prst="line">
              <a:avLst/>
            </a:prstGeom>
            <a:ln w="190500" cmpd="sng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FD8D5CF-16F4-CC84-6CB6-8E3C9849AD55}"/>
              </a:ext>
            </a:extLst>
          </p:cNvPr>
          <p:cNvGrpSpPr/>
          <p:nvPr/>
        </p:nvGrpSpPr>
        <p:grpSpPr>
          <a:xfrm>
            <a:off x="28639346" y="2248350"/>
            <a:ext cx="2167053" cy="768458"/>
            <a:chOff x="29034335" y="2252491"/>
            <a:chExt cx="2167053" cy="768458"/>
          </a:xfrm>
          <a:solidFill>
            <a:srgbClr val="002060"/>
          </a:solidFill>
        </p:grpSpPr>
        <p:sp>
          <p:nvSpPr>
            <p:cNvPr id="42" name="Google Shape;29;p1">
              <a:extLst>
                <a:ext uri="{FF2B5EF4-FFF2-40B4-BE49-F238E27FC236}">
                  <a16:creationId xmlns:a16="http://schemas.microsoft.com/office/drawing/2014/main" id="{5994894B-7934-7631-6B34-FE1CC760A906}"/>
                </a:ext>
              </a:extLst>
            </p:cNvPr>
            <p:cNvSpPr/>
            <p:nvPr/>
          </p:nvSpPr>
          <p:spPr>
            <a:xfrm>
              <a:off x="30311720" y="2252491"/>
              <a:ext cx="889668" cy="768458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43" name="Google Shape;30;p1">
              <a:extLst>
                <a:ext uri="{FF2B5EF4-FFF2-40B4-BE49-F238E27FC236}">
                  <a16:creationId xmlns:a16="http://schemas.microsoft.com/office/drawing/2014/main" id="{2CB61094-801A-639A-7A8D-6906940BB674}"/>
                </a:ext>
              </a:extLst>
            </p:cNvPr>
            <p:cNvSpPr/>
            <p:nvPr/>
          </p:nvSpPr>
          <p:spPr>
            <a:xfrm>
              <a:off x="29730032" y="2252491"/>
              <a:ext cx="478548" cy="768332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44" name="Google Shape;31;p1">
              <a:extLst>
                <a:ext uri="{FF2B5EF4-FFF2-40B4-BE49-F238E27FC236}">
                  <a16:creationId xmlns:a16="http://schemas.microsoft.com/office/drawing/2014/main" id="{7EF3676E-D6B6-D39D-293C-5C05969ADA5C}"/>
                </a:ext>
              </a:extLst>
            </p:cNvPr>
            <p:cNvSpPr/>
            <p:nvPr/>
          </p:nvSpPr>
          <p:spPr>
            <a:xfrm>
              <a:off x="29280915" y="2252491"/>
              <a:ext cx="346040" cy="768458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45" name="Google Shape;32;p1">
              <a:extLst>
                <a:ext uri="{FF2B5EF4-FFF2-40B4-BE49-F238E27FC236}">
                  <a16:creationId xmlns:a16="http://schemas.microsoft.com/office/drawing/2014/main" id="{FE36E45A-90D7-015A-9A85-FC7C2C36E039}"/>
                </a:ext>
              </a:extLst>
            </p:cNvPr>
            <p:cNvSpPr/>
            <p:nvPr/>
          </p:nvSpPr>
          <p:spPr>
            <a:xfrm>
              <a:off x="29034335" y="2252491"/>
              <a:ext cx="143503" cy="768458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</p:grpSp>
      <p:sp>
        <p:nvSpPr>
          <p:cNvPr id="46" name="Google Shape;77;g159bbd361f4_0_38">
            <a:extLst>
              <a:ext uri="{FF2B5EF4-FFF2-40B4-BE49-F238E27FC236}">
                <a16:creationId xmlns:a16="http://schemas.microsoft.com/office/drawing/2014/main" id="{4B1437CA-47CA-6CB6-194A-80F881E5909A}"/>
              </a:ext>
            </a:extLst>
          </p:cNvPr>
          <p:cNvSpPr txBox="1"/>
          <p:nvPr/>
        </p:nvSpPr>
        <p:spPr>
          <a:xfrm>
            <a:off x="1688359" y="8948938"/>
            <a:ext cx="13952740" cy="1735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srgbClr val="0F243E"/>
                </a:solidFill>
                <a:effectLst/>
                <a:uLnTx/>
                <a:uFillTx/>
                <a:latin typeface="Microsoft GothicNeo"/>
                <a:ea typeface="Microsoft GothicNeo"/>
                <a:cs typeface="Microsoft GothicNeo"/>
              </a:rPr>
              <a:t>1. </a:t>
            </a:r>
            <a:r>
              <a:rPr kumimoji="0" lang="en-US" altLang="ko-KR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0F243E"/>
                </a:solidFill>
                <a:effectLst/>
                <a:uLnTx/>
                <a:uFillTx/>
                <a:latin typeface="Microsoft GothicNeo"/>
                <a:ea typeface="Microsoft GothicNeo"/>
                <a:cs typeface="Microsoft GothicNeo"/>
              </a:rPr>
              <a:t>개요</a:t>
            </a:r>
            <a:endParaRPr kumimoji="0" lang="en-US" altLang="ko-KR" sz="6600" b="1" i="0" u="none" strike="noStrike" kern="1200" cap="none" spc="0" normalizeH="0" baseline="0" noProof="0" dirty="0">
              <a:ln>
                <a:noFill/>
              </a:ln>
              <a:solidFill>
                <a:srgbClr val="0F243E"/>
              </a:solidFill>
              <a:effectLst/>
              <a:uLnTx/>
              <a:uFillTx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buClr>
                <a:srgbClr val="000000"/>
              </a:buClr>
              <a:buSzPts val="2100"/>
            </a:pPr>
            <a:endParaRPr lang="en-US" altLang="ko-KR" sz="3000" dirty="0">
              <a:latin typeface="Microsoft GothicNeo"/>
              <a:ea typeface="Microsoft GothicNeo"/>
              <a:cs typeface="Microsoft GothicNeo"/>
            </a:endParaRPr>
          </a:p>
          <a:p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항만은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 [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통합방위법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]상 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주요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산업시설과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더불어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국가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중요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시설로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지정되어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있으며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,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국내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수출입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화물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68.7%를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차지하는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등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국가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산업에서도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매우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중추적인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역할을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하는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시설이다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.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하지만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최근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5년간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항만시설에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밀입국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,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무단이탈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등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보안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사고가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지속적으로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발생하고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있다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. </a:t>
            </a:r>
          </a:p>
          <a:p>
            <a:endParaRPr lang="en-US" sz="4400" dirty="0">
              <a:latin typeface="Microsoft GothicNeo"/>
              <a:ea typeface="Microsoft GothicNeo"/>
              <a:cs typeface="Microsoft GothicNeo"/>
            </a:endParaRPr>
          </a:p>
          <a:p>
            <a:endParaRPr lang="en-US" sz="4400" dirty="0">
              <a:latin typeface="Microsoft GothicNeo"/>
              <a:ea typeface="Microsoft GothicNeo"/>
              <a:cs typeface="Microsoft GothicNeo"/>
            </a:endParaRPr>
          </a:p>
          <a:p>
            <a:endParaRPr lang="en-US" sz="4400" dirty="0">
              <a:latin typeface="Microsoft GothicNeo"/>
              <a:ea typeface="Microsoft GothicNeo"/>
              <a:cs typeface="Microsoft GothicNeo"/>
            </a:endParaRPr>
          </a:p>
          <a:p>
            <a:endParaRPr lang="en-US" sz="4400" dirty="0">
              <a:latin typeface="Microsoft GothicNeo"/>
              <a:ea typeface="Microsoft GothicNeo"/>
              <a:cs typeface="Microsoft GothicNeo"/>
            </a:endParaRPr>
          </a:p>
          <a:p>
            <a:endParaRPr lang="en-US" sz="4400" dirty="0">
              <a:latin typeface="Microsoft GothicNeo"/>
              <a:ea typeface="Microsoft GothicNeo"/>
              <a:cs typeface="Microsoft GothicNeo"/>
            </a:endParaRPr>
          </a:p>
          <a:p>
            <a:endParaRPr lang="en-US" sz="4400" dirty="0">
              <a:latin typeface="Microsoft GothicNeo"/>
              <a:ea typeface="Microsoft GothicNeo"/>
              <a:cs typeface="Microsoft GothicNeo"/>
            </a:endParaRPr>
          </a:p>
          <a:p>
            <a:endParaRPr lang="en-US" sz="4400" dirty="0">
              <a:latin typeface="Microsoft GothicNeo"/>
              <a:ea typeface="Microsoft GothicNeo"/>
              <a:cs typeface="Microsoft GothicNeo"/>
            </a:endParaRPr>
          </a:p>
          <a:p>
            <a:endParaRPr lang="en-US" sz="4400" dirty="0">
              <a:latin typeface="Microsoft GothicNeo"/>
              <a:ea typeface="Microsoft GothicNeo"/>
              <a:cs typeface="Microsoft GothicNeo"/>
            </a:endParaRPr>
          </a:p>
          <a:p>
            <a:pPr algn="ctr"/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[5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개년 항만 보안 사고 통계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]</a:t>
            </a:r>
            <a:endParaRPr lang="en-US" dirty="0">
              <a:ea typeface="맑은 고딕"/>
            </a:endParaRPr>
          </a:p>
          <a:p>
            <a:endParaRPr lang="en-US" sz="4400" dirty="0">
              <a:latin typeface="Microsoft GothicNeo"/>
              <a:ea typeface="Microsoft GothicNeo"/>
              <a:cs typeface="Microsoft GothicNeo"/>
            </a:endParaRPr>
          </a:p>
          <a:p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이에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항만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보안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시설의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시스템에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대하여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조사해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본 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결과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, </a:t>
            </a:r>
            <a:endParaRPr lang="en-US" dirty="0">
              <a:latin typeface="Microsoft GothicNeo"/>
              <a:ea typeface="Microsoft GothicNeo"/>
              <a:cs typeface="Microsoft GothicNeo"/>
            </a:endParaRPr>
          </a:p>
          <a:p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현재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보안요원은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1인당 몇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백대의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CCTV를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직접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관리 및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확인해야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하는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상황이다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.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적은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인력이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많은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CCTV를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관리하다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보니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강도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높은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업무를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하게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되고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이로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인해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업무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피로도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증가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,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높은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퇴사율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,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근무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태만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등으로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인한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보안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공백이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발생하고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있는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실정이다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.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이를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객체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인식을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활용한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지능형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CCTV를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도입하여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이러한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문제점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들을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해결하고자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하는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것이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프로젝트의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목적이다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.</a:t>
            </a:r>
            <a:endParaRPr lang="en-US" dirty="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48" name="Google Shape;77;g159bbd361f4_0_38">
            <a:extLst>
              <a:ext uri="{FF2B5EF4-FFF2-40B4-BE49-F238E27FC236}">
                <a16:creationId xmlns:a16="http://schemas.microsoft.com/office/drawing/2014/main" id="{C8513DF8-EC1A-E16D-288B-E429A0FD6830}"/>
              </a:ext>
            </a:extLst>
          </p:cNvPr>
          <p:cNvSpPr txBox="1"/>
          <p:nvPr/>
        </p:nvSpPr>
        <p:spPr>
          <a:xfrm>
            <a:off x="16826804" y="23318114"/>
            <a:ext cx="13746670" cy="1037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6600" b="1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4. </a:t>
            </a:r>
            <a:r>
              <a:rPr lang="en-US" altLang="ko-KR" sz="6600" b="1" dirty="0" err="1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기대효과</a:t>
            </a:r>
            <a:r>
              <a:rPr lang="en-US" altLang="ko-KR" sz="6600" b="1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및 </a:t>
            </a:r>
            <a:r>
              <a:rPr lang="en-US" altLang="ko-KR" sz="6600" b="1" dirty="0" err="1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활용방안</a:t>
            </a:r>
            <a:endParaRPr lang="en-US" altLang="ko-KR" sz="6600" b="1" dirty="0">
              <a:solidFill>
                <a:srgbClr val="0F243E"/>
              </a:solidFill>
              <a:latin typeface="Microsoft GothicNeo"/>
              <a:ea typeface="Microsoft GothicNeo"/>
              <a:cs typeface="Microsoft GothicNeo"/>
            </a:endParaRPr>
          </a:p>
          <a:p>
            <a:endParaRPr lang="en-US" altLang="ko-KR" sz="3000" b="1" dirty="0">
              <a:latin typeface="Microsoft GothicNeo"/>
              <a:ea typeface="Microsoft GothicNeo"/>
              <a:cs typeface="Microsoft GothicNeo"/>
            </a:endParaRPr>
          </a:p>
          <a:p>
            <a:r>
              <a:rPr lang="en-US" sz="4400" dirty="0">
                <a:latin typeface="Microsoft GothicNeo"/>
                <a:ea typeface="+mn-lt"/>
                <a:cs typeface="+mn-lt"/>
              </a:rPr>
              <a:t> 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지능형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CCTV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도입으로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인한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기대효과로는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첫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번째로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'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인건비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절감'이다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.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행정안전부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조사에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따르면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현재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1인당 48대의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CCTV를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관리해야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하지만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지능형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CCTV를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도입하면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400대(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행정안전부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권고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기준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8배)를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관리할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수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있게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된다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.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이에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따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른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효용을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계산해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보면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인건비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및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기타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교육비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,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훈련비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예산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등을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포함하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약 32억의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예산을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절감할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수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있을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것으로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예상된다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.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이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뿐만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아니라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,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보안요원의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업무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강도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완화와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업무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피로도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감소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효과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,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즉각적인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알림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시스템으로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인한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침입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차단으로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보안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강화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효과를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기대할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수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있다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. </a:t>
            </a:r>
            <a:br>
              <a:rPr lang="en-US" sz="4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 추가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활용방안으로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,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제한된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구역에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일정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인원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이상의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인구가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밀집해있을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때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경고를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주는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군중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밀집도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위험도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계산 및 위험도 알림 시스템이나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,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출입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금지구역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설정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,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대기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중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인원수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탐지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등의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 err="1">
                <a:latin typeface="Microsoft GothicNeo"/>
                <a:ea typeface="Microsoft GothicNeo"/>
                <a:cs typeface="Microsoft GothicNeo"/>
              </a:rPr>
              <a:t>방안으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로도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활용할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 수 </a:t>
            </a:r>
            <a:r>
              <a:rPr lang="en-US" sz="4400" dirty="0" err="1">
                <a:latin typeface="Microsoft GothicNeo"/>
                <a:ea typeface="Microsoft GothicNeo"/>
                <a:cs typeface="Microsoft GothicNeo"/>
              </a:rPr>
              <a:t>있다</a:t>
            </a:r>
            <a:r>
              <a:rPr lang="en-US" sz="4400" dirty="0">
                <a:latin typeface="Microsoft GothicNeo"/>
                <a:ea typeface="Microsoft GothicNeo"/>
                <a:cs typeface="Microsoft GothicNeo"/>
              </a:rPr>
              <a:t>.</a:t>
            </a:r>
          </a:p>
        </p:txBody>
      </p:sp>
      <p:sp>
        <p:nvSpPr>
          <p:cNvPr id="49" name="Google Shape;77;g159bbd361f4_0_38">
            <a:extLst>
              <a:ext uri="{FF2B5EF4-FFF2-40B4-BE49-F238E27FC236}">
                <a16:creationId xmlns:a16="http://schemas.microsoft.com/office/drawing/2014/main" id="{5A995B6A-B37E-888E-2069-C5754300C498}"/>
              </a:ext>
            </a:extLst>
          </p:cNvPr>
          <p:cNvSpPr txBox="1"/>
          <p:nvPr/>
        </p:nvSpPr>
        <p:spPr>
          <a:xfrm>
            <a:off x="1688359" y="26703656"/>
            <a:ext cx="13888888" cy="698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6600" b="1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2. </a:t>
            </a:r>
            <a:r>
              <a:rPr lang="ko-KR" altLang="en-US" sz="6600" b="1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시스템 구현 및 알고리즘</a:t>
            </a:r>
            <a:endParaRPr lang="en-US" altLang="ko-KR" sz="6600" b="1" dirty="0">
              <a:solidFill>
                <a:srgbClr val="0F243E"/>
              </a:solidFill>
              <a:latin typeface="Microsoft GothicNeo"/>
              <a:ea typeface="Microsoft GothicNeo"/>
              <a:cs typeface="Microsoft GothicNeo"/>
            </a:endParaRPr>
          </a:p>
          <a:p>
            <a:pPr>
              <a:defRPr/>
            </a:pPr>
            <a:endParaRPr lang="en-US" altLang="ko-KR" sz="3000" dirty="0">
              <a:latin typeface="Microsoft GothicNeo"/>
              <a:ea typeface="Microsoft GothicNeo"/>
              <a:cs typeface="Microsoft GothicNeo"/>
            </a:endParaRPr>
          </a:p>
          <a:p>
            <a:pPr>
              <a:defRPr/>
            </a:pP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사람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객체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인식을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하기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위해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Roboflow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데이터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23,641장을 Data Augmentation 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활용을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통해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 Train Set 21,842장,</a:t>
            </a:r>
            <a:endParaRPr lang="en-US" dirty="0">
              <a:latin typeface="맑은 고딕"/>
              <a:ea typeface="맑은 고딕"/>
              <a:cs typeface="Microsoft GothicNeo"/>
            </a:endParaRPr>
          </a:p>
          <a:p>
            <a:pPr>
              <a:buSzPts val="2100"/>
              <a:defRPr/>
            </a:pP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Valid Set 3,854장, Test Set 489장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으로 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총 26,842장을 </a:t>
            </a:r>
          </a:p>
          <a:p>
            <a:pPr>
              <a:buSzPts val="2100"/>
              <a:defRPr/>
            </a:pP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구축하였고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, YOLOv5L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모델과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YOLOv7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모델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학습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진행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 </a:t>
            </a:r>
          </a:p>
          <a:p>
            <a:pPr>
              <a:buSzPts val="2100"/>
              <a:defRPr/>
            </a:pP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결과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각각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약 0.85, 0.8의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mAP를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확인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할 수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있었다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. </a:t>
            </a:r>
          </a:p>
          <a:p>
            <a:pPr>
              <a:buSzPts val="2100"/>
              <a:defRPr/>
            </a:pP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YOLOv5의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모델을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지능형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CCTV에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적용하여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모니터링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화면에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사람침입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탐지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시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경보음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알림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및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메세지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발송으로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항만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보안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 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강화를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도울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 수 </a:t>
            </a:r>
            <a:r>
              <a:rPr lang="en-US" altLang="ko-KR" sz="4400" dirty="0" err="1">
                <a:latin typeface="Microsoft GothicNeo"/>
                <a:ea typeface="Microsoft GothicNeo"/>
                <a:cs typeface="Microsoft GothicNeo"/>
              </a:rPr>
              <a:t>있다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. </a:t>
            </a:r>
          </a:p>
        </p:txBody>
      </p:sp>
      <p:graphicFrame>
        <p:nvGraphicFramePr>
          <p:cNvPr id="51" name="Google Shape;108;g18821fbbf33_0_205">
            <a:extLst>
              <a:ext uri="{FF2B5EF4-FFF2-40B4-BE49-F238E27FC236}">
                <a16:creationId xmlns:a16="http://schemas.microsoft.com/office/drawing/2014/main" id="{1BD48C49-5112-45C0-93BA-B1211A9B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564941"/>
              </p:ext>
            </p:extLst>
          </p:nvPr>
        </p:nvGraphicFramePr>
        <p:xfrm>
          <a:off x="2165146" y="14224441"/>
          <a:ext cx="12934067" cy="48117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2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1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3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35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latin typeface="Microsoft GothicNeo"/>
                          <a:ea typeface="Microsoft GothicNeo"/>
                          <a:cs typeface="Microsoft GothicNeo"/>
                        </a:rPr>
                        <a:t>구분</a:t>
                      </a:r>
                      <a:endParaRPr sz="4400" b="1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latin typeface="Microsoft GothicNeo"/>
                          <a:ea typeface="Microsoft GothicNeo"/>
                          <a:cs typeface="Microsoft GothicNeo"/>
                        </a:rPr>
                        <a:t>2017</a:t>
                      </a:r>
                      <a:endParaRPr sz="4400" b="1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latin typeface="Microsoft GothicNeo"/>
                          <a:ea typeface="Microsoft GothicNeo"/>
                          <a:cs typeface="Microsoft GothicNeo"/>
                        </a:rPr>
                        <a:t>2018</a:t>
                      </a:r>
                      <a:endParaRPr sz="4400" b="1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latin typeface="Microsoft GothicNeo"/>
                          <a:ea typeface="Microsoft GothicNeo"/>
                          <a:cs typeface="Microsoft GothicNeo"/>
                        </a:rPr>
                        <a:t>2019</a:t>
                      </a:r>
                      <a:endParaRPr sz="4400" b="1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latin typeface="Microsoft GothicNeo"/>
                          <a:ea typeface="Microsoft GothicNeo"/>
                          <a:cs typeface="Microsoft GothicNeo"/>
                        </a:rPr>
                        <a:t>2020</a:t>
                      </a:r>
                      <a:endParaRPr sz="4400" b="1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latin typeface="Microsoft GothicNeo"/>
                          <a:ea typeface="Microsoft GothicNeo"/>
                          <a:cs typeface="Microsoft GothicNeo"/>
                        </a:rPr>
                        <a:t>2021</a:t>
                      </a:r>
                      <a:endParaRPr sz="4400" b="1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latin typeface="Microsoft GothicNeo"/>
                          <a:ea typeface="Microsoft GothicNeo"/>
                          <a:cs typeface="Microsoft GothicNeo"/>
                        </a:rPr>
                        <a:t>2022.8</a:t>
                      </a:r>
                      <a:endParaRPr sz="4400" b="1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9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400">
                          <a:solidFill>
                            <a:srgbClr val="0070C0"/>
                          </a:solidFill>
                          <a:latin typeface="Microsoft GothicNeo"/>
                          <a:ea typeface="Microsoft GothicNeo"/>
                          <a:cs typeface="Microsoft GothicNeo"/>
                        </a:rPr>
                        <a:t>무단이탈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1건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3건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1건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6건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9건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8건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400">
                          <a:solidFill>
                            <a:srgbClr val="0070C0"/>
                          </a:solidFill>
                          <a:latin typeface="Microsoft GothicNeo"/>
                          <a:ea typeface="Microsoft GothicNeo"/>
                          <a:cs typeface="Microsoft GothicNeo"/>
                        </a:rPr>
                        <a:t>무단침입</a:t>
                      </a:r>
                      <a:endParaRPr sz="4400">
                        <a:solidFill>
                          <a:srgbClr val="0070C0"/>
                        </a:solidFill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tx1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3</a:t>
                      </a:r>
                      <a:r>
                        <a:rPr lang="ko-KR" altLang="en-US" sz="4400">
                          <a:latin typeface="Microsoft GothicNeo"/>
                          <a:ea typeface="Microsoft GothicNeo"/>
                          <a:cs typeface="Microsoft GothicNeo"/>
                        </a:rPr>
                        <a:t>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4" marB="4572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chemeClr val="tx1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4" marB="45724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4" marB="45724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1</a:t>
                      </a:r>
                      <a:r>
                        <a:rPr lang="ko-KR" altLang="en-US" sz="4400">
                          <a:latin typeface="Microsoft GothicNeo"/>
                          <a:ea typeface="Microsoft GothicNeo"/>
                          <a:cs typeface="Microsoft GothicNeo"/>
                        </a:rPr>
                        <a:t>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4" marB="45724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4" marB="45724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4" marB="45724">
                    <a:lnL w="19050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211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400">
                          <a:solidFill>
                            <a:srgbClr val="0070C0"/>
                          </a:solidFill>
                          <a:latin typeface="Microsoft GothicNeo"/>
                          <a:ea typeface="Microsoft GothicNeo"/>
                          <a:cs typeface="Microsoft GothicNeo"/>
                        </a:rPr>
                        <a:t>행방불명</a:t>
                      </a:r>
                      <a:endParaRPr lang="ko-KR"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1건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2건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1건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400">
                          <a:solidFill>
                            <a:srgbClr val="0070C0"/>
                          </a:solidFill>
                          <a:latin typeface="Microsoft GothicNeo"/>
                          <a:ea typeface="Microsoft GothicNeo"/>
                          <a:cs typeface="Microsoft GothicNeo"/>
                        </a:rPr>
                        <a:t>해상도주</a:t>
                      </a:r>
                      <a:endParaRPr lang="ko-KR" sz="4400">
                        <a:solidFill>
                          <a:srgbClr val="0070C0"/>
                        </a:solidFill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3건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3건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4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5건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1건</a:t>
                      </a:r>
                      <a:endParaRPr lang="en-US" altLang="ko-KR"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>
                          <a:latin typeface="Microsoft GothicNeo"/>
                          <a:ea typeface="Microsoft GothicNeo"/>
                          <a:cs typeface="Microsoft GothicNeo"/>
                        </a:rPr>
                        <a:t>2건</a:t>
                      </a:r>
                      <a:endParaRPr sz="4400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latin typeface="Microsoft GothicNeo"/>
                          <a:ea typeface="Microsoft GothicNeo"/>
                          <a:cs typeface="Microsoft GothicNeo"/>
                        </a:rPr>
                        <a:t>합계</a:t>
                      </a:r>
                      <a:endParaRPr sz="4400" b="1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solidFill>
                            <a:srgbClr val="FF0000"/>
                          </a:solidFill>
                          <a:latin typeface="Microsoft GothicNeo"/>
                          <a:ea typeface="Microsoft GothicNeo"/>
                          <a:cs typeface="Microsoft GothicNeo"/>
                        </a:rPr>
                        <a:t>8건</a:t>
                      </a:r>
                      <a:endParaRPr sz="4400" b="1">
                        <a:solidFill>
                          <a:srgbClr val="FF0000"/>
                        </a:solidFill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 dirty="0">
                          <a:solidFill>
                            <a:srgbClr val="FF0000"/>
                          </a:solidFill>
                          <a:latin typeface="Microsoft GothicNeo"/>
                          <a:ea typeface="Microsoft GothicNeo"/>
                          <a:cs typeface="Microsoft GothicNeo"/>
                        </a:rPr>
                        <a:t>8건</a:t>
                      </a:r>
                      <a:endParaRPr sz="4400" b="1" dirty="0">
                        <a:solidFill>
                          <a:srgbClr val="FF0000"/>
                        </a:solidFill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solidFill>
                            <a:srgbClr val="FF0000"/>
                          </a:solidFill>
                          <a:latin typeface="Microsoft GothicNeo"/>
                          <a:ea typeface="Microsoft GothicNeo"/>
                          <a:cs typeface="Microsoft GothicNeo"/>
                        </a:rPr>
                        <a:t>1건</a:t>
                      </a:r>
                      <a:endParaRPr sz="4400" b="1">
                        <a:solidFill>
                          <a:srgbClr val="FF0000"/>
                        </a:solidFill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solidFill>
                            <a:srgbClr val="FF0000"/>
                          </a:solidFill>
                          <a:latin typeface="Microsoft GothicNeo"/>
                          <a:ea typeface="Microsoft GothicNeo"/>
                          <a:cs typeface="Microsoft GothicNeo"/>
                        </a:rPr>
                        <a:t>12건</a:t>
                      </a:r>
                      <a:endParaRPr lang="en-US" altLang="ko-KR" sz="4400" b="1">
                        <a:solidFill>
                          <a:srgbClr val="FF0000"/>
                        </a:solidFill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>
                          <a:solidFill>
                            <a:srgbClr val="FF0000"/>
                          </a:solidFill>
                          <a:latin typeface="Microsoft GothicNeo"/>
                          <a:ea typeface="Microsoft GothicNeo"/>
                          <a:cs typeface="Microsoft GothicNeo"/>
                        </a:rPr>
                        <a:t>11건</a:t>
                      </a:r>
                      <a:endParaRPr sz="4400" b="1">
                        <a:solidFill>
                          <a:srgbClr val="FF0000"/>
                        </a:solidFill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400" b="1" dirty="0">
                          <a:solidFill>
                            <a:srgbClr val="FF0000"/>
                          </a:solidFill>
                          <a:latin typeface="Microsoft GothicNeo"/>
                          <a:ea typeface="Microsoft GothicNeo"/>
                          <a:cs typeface="Microsoft GothicNeo"/>
                        </a:rPr>
                        <a:t>10건</a:t>
                      </a:r>
                      <a:endParaRPr sz="4400" b="1" dirty="0">
                        <a:solidFill>
                          <a:srgbClr val="FF0000"/>
                        </a:solidFill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E41DFE9F-E56A-9958-5ACF-8A40FAF6F7D3}"/>
              </a:ext>
            </a:extLst>
          </p:cNvPr>
          <p:cNvGrpSpPr/>
          <p:nvPr/>
        </p:nvGrpSpPr>
        <p:grpSpPr>
          <a:xfrm>
            <a:off x="17444804" y="34154167"/>
            <a:ext cx="12606318" cy="6864794"/>
            <a:chOff x="17705402" y="38339251"/>
            <a:chExt cx="12606318" cy="686479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5EC6B16-EBF7-8E50-57F3-C3E7803CD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28"/>
            <a:stretch/>
          </p:blipFill>
          <p:spPr>
            <a:xfrm>
              <a:off x="17705402" y="38339251"/>
              <a:ext cx="12606318" cy="609535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4B76A25-30FC-8EB0-BC42-D97D0CCD42C0}"/>
                </a:ext>
              </a:extLst>
            </p:cNvPr>
            <p:cNvSpPr txBox="1"/>
            <p:nvPr/>
          </p:nvSpPr>
          <p:spPr>
            <a:xfrm>
              <a:off x="20938789" y="44434604"/>
              <a:ext cx="61395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399609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GothicNeo"/>
                  <a:ea typeface="Microsoft GothicNeo"/>
                  <a:cs typeface="Microsoft GothicNeo"/>
                </a:rPr>
                <a:t>[</a:t>
              </a:r>
              <a:r>
                <a:rPr kumimoji="0" lang="ko-KR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GothicNeo"/>
                  <a:ea typeface="Microsoft GothicNeo"/>
                  <a:cs typeface="Microsoft GothicNeo"/>
                </a:rPr>
                <a:t>추가 서비스 활용방안</a:t>
              </a:r>
              <a:r>
                <a:rPr kumimoji="0" lang="en-US" altLang="ko-K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GothicNeo"/>
                  <a:ea typeface="Microsoft GothicNeo"/>
                  <a:cs typeface="Microsoft GothicNeo"/>
                </a:rPr>
                <a:t>]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56C41D-56E1-0698-D77F-FF3758B01B24}"/>
              </a:ext>
            </a:extLst>
          </p:cNvPr>
          <p:cNvGrpSpPr/>
          <p:nvPr/>
        </p:nvGrpSpPr>
        <p:grpSpPr>
          <a:xfrm>
            <a:off x="17045206" y="16630297"/>
            <a:ext cx="13643205" cy="6371032"/>
            <a:chOff x="17163194" y="21354942"/>
            <a:chExt cx="13643205" cy="6371032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C165A29-84EF-5262-0EB9-282E67134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859"/>
            <a:stretch/>
          </p:blipFill>
          <p:spPr>
            <a:xfrm>
              <a:off x="17163194" y="21354942"/>
              <a:ext cx="13643205" cy="557064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03089E0-0B00-95C5-09B4-DA41F46D6A4A}"/>
                </a:ext>
              </a:extLst>
            </p:cNvPr>
            <p:cNvSpPr txBox="1"/>
            <p:nvPr/>
          </p:nvSpPr>
          <p:spPr>
            <a:xfrm>
              <a:off x="21516019" y="26956533"/>
              <a:ext cx="48722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399609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F243E"/>
                  </a:solidFill>
                  <a:effectLst/>
                  <a:uLnTx/>
                  <a:uFillTx/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[</a:t>
              </a:r>
              <a:r>
                <a:rPr kumimoji="0" lang="ko-KR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F243E"/>
                  </a:solidFill>
                  <a:effectLst/>
                  <a:uLnTx/>
                  <a:uFillTx/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서비스 화면</a:t>
              </a:r>
              <a:r>
                <a:rPr kumimoji="0" lang="en-US" altLang="ko-K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F243E"/>
                  </a:solidFill>
                  <a:effectLst/>
                  <a:uLnTx/>
                  <a:uFillTx/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]</a:t>
              </a:r>
              <a:endParaRPr lang="ko-KR" altLang="en-US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49D182-3286-C7EA-355E-690B8F81EFAA}"/>
              </a:ext>
            </a:extLst>
          </p:cNvPr>
          <p:cNvGrpSpPr/>
          <p:nvPr/>
        </p:nvGrpSpPr>
        <p:grpSpPr>
          <a:xfrm>
            <a:off x="1773634" y="39596083"/>
            <a:ext cx="13723944" cy="7663596"/>
            <a:chOff x="1594761" y="33885550"/>
            <a:chExt cx="13723944" cy="7663596"/>
          </a:xfrm>
        </p:grpSpPr>
        <p:pic>
          <p:nvPicPr>
            <p:cNvPr id="50" name="그림 9">
              <a:extLst>
                <a:ext uri="{FF2B5EF4-FFF2-40B4-BE49-F238E27FC236}">
                  <a16:creationId xmlns:a16="http://schemas.microsoft.com/office/drawing/2014/main" id="{524BBA11-EA43-2250-2AB5-CD457302B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306" r="3264" b="8061"/>
            <a:stretch/>
          </p:blipFill>
          <p:spPr>
            <a:xfrm>
              <a:off x="1594761" y="33885550"/>
              <a:ext cx="13723944" cy="685800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C9CA92-0BB8-58EA-F315-0CDEDBED441A}"/>
                </a:ext>
              </a:extLst>
            </p:cNvPr>
            <p:cNvSpPr txBox="1"/>
            <p:nvPr/>
          </p:nvSpPr>
          <p:spPr>
            <a:xfrm>
              <a:off x="5386961" y="40779705"/>
              <a:ext cx="61395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SzPts val="2100"/>
                <a:defRPr/>
              </a:pPr>
              <a:r>
                <a:rPr lang="ko-KR" altLang="en-US" sz="4400" dirty="0">
                  <a:latin typeface="Microsoft GothicNeo"/>
                  <a:ea typeface="Microsoft GothicNeo"/>
                  <a:cs typeface="Microsoft GothicNeo"/>
                </a:rPr>
                <a:t>[시스템 흐름도</a:t>
              </a:r>
              <a:r>
                <a:rPr lang="en-US" altLang="ko-KR" sz="4400" dirty="0">
                  <a:latin typeface="Microsoft GothicNeo"/>
                  <a:ea typeface="Microsoft GothicNeo"/>
                  <a:cs typeface="Microsoft GothicNeo"/>
                </a:rPr>
                <a:t>]</a:t>
              </a:r>
              <a:endParaRPr lang="en-US" altLang="ko-KR" sz="4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6" name="Google Shape;77;g159bbd361f4_0_38">
            <a:extLst>
              <a:ext uri="{FF2B5EF4-FFF2-40B4-BE49-F238E27FC236}">
                <a16:creationId xmlns:a16="http://schemas.microsoft.com/office/drawing/2014/main" id="{116B87ED-715B-3739-79CD-060C9A2C52D7}"/>
              </a:ext>
            </a:extLst>
          </p:cNvPr>
          <p:cNvSpPr txBox="1"/>
          <p:nvPr/>
        </p:nvSpPr>
        <p:spPr>
          <a:xfrm>
            <a:off x="1647280" y="34363671"/>
            <a:ext cx="13746670" cy="495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6600" b="1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3. </a:t>
            </a:r>
            <a:r>
              <a:rPr lang="ko-KR" altLang="en-US" sz="6600" b="1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서비스 시연</a:t>
            </a:r>
            <a:endParaRPr lang="en-US" altLang="ko-KR" sz="6600" b="1" dirty="0">
              <a:solidFill>
                <a:srgbClr val="0F243E"/>
              </a:solidFill>
              <a:latin typeface="Microsoft GothicNeo"/>
              <a:ea typeface="Microsoft GothicNeo"/>
              <a:cs typeface="Microsoft GothicNeo"/>
            </a:endParaRPr>
          </a:p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000" noProof="0" dirty="0">
              <a:solidFill>
                <a:prstClr val="black"/>
              </a:solidFill>
              <a:latin typeface="Microsoft GothicNeo"/>
              <a:ea typeface="Microsoft GothicNeo"/>
              <a:cs typeface="Microsoft GothicNeo"/>
            </a:endParaRPr>
          </a:p>
          <a:p>
            <a:pPr>
              <a:defRPr/>
            </a:pP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이 서비스는 사람 객체가 침입 감지 영역에 들어오게 되는 순간 </a:t>
            </a:r>
            <a:r>
              <a:rPr lang="ko-KR" altLang="en-US" sz="4400" dirty="0" err="1">
                <a:latin typeface="Microsoft GothicNeo"/>
                <a:ea typeface="Microsoft GothicNeo"/>
                <a:cs typeface="Microsoft GothicNeo"/>
              </a:rPr>
              <a:t>알림음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 소리를 출력하고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, CCTV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화면을 이미지 형태로 저장하고 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Telegram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 메신저를 통해 사진을 전송한다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. 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그래서 침입한 사람에 대해 추후 </a:t>
            </a:r>
            <a:r>
              <a:rPr lang="ko-KR" altLang="en-US" sz="4400" dirty="0" err="1">
                <a:latin typeface="Microsoft GothicNeo"/>
                <a:ea typeface="Microsoft GothicNeo"/>
                <a:cs typeface="Microsoft GothicNeo"/>
              </a:rPr>
              <a:t>조취를</a:t>
            </a:r>
            <a:r>
              <a:rPr lang="ko-KR" altLang="en-US" sz="4400" dirty="0">
                <a:latin typeface="Microsoft GothicNeo"/>
                <a:ea typeface="Microsoft GothicNeo"/>
                <a:cs typeface="Microsoft GothicNeo"/>
              </a:rPr>
              <a:t> 할 수 있게 서비스를 구성하였다</a:t>
            </a:r>
            <a:r>
              <a:rPr lang="en-US" altLang="ko-KR" sz="4400" dirty="0">
                <a:latin typeface="Microsoft GothicNeo"/>
                <a:ea typeface="Microsoft GothicNeo"/>
                <a:cs typeface="Microsoft GothicNeo"/>
              </a:rPr>
              <a:t>. </a:t>
            </a:r>
            <a:endParaRPr kumimoji="0" lang="en-US" altLang="ko-KR" sz="4400" i="0" u="none" strike="noStrike" kern="1200" cap="none" spc="0" normalizeH="0" baseline="0" noProof="0" dirty="0">
              <a:ln>
                <a:noFill/>
              </a:ln>
              <a:solidFill>
                <a:srgbClr val="0F243E"/>
              </a:solidFill>
              <a:effectLst/>
              <a:uLnTx/>
              <a:uFillTx/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7" name="Google Shape;77;g159bbd361f4_0_38">
            <a:extLst>
              <a:ext uri="{FF2B5EF4-FFF2-40B4-BE49-F238E27FC236}">
                <a16:creationId xmlns:a16="http://schemas.microsoft.com/office/drawing/2014/main" id="{CA494B2E-2F79-2183-3A02-3AABE4833B5A}"/>
              </a:ext>
            </a:extLst>
          </p:cNvPr>
          <p:cNvSpPr txBox="1"/>
          <p:nvPr/>
        </p:nvSpPr>
        <p:spPr>
          <a:xfrm>
            <a:off x="16826804" y="8948938"/>
            <a:ext cx="13746670" cy="754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0F243E"/>
                </a:solidFill>
                <a:effectLst/>
                <a:uLnTx/>
                <a:uFillTx/>
                <a:latin typeface="Microsoft GothicNeo"/>
                <a:ea typeface="Microsoft GothicNeo"/>
                <a:cs typeface="Microsoft GothicNeo"/>
              </a:rPr>
              <a:t>서비스를 사용하는 방법은 다음과 같다</a:t>
            </a:r>
            <a:r>
              <a:rPr kumimoji="0" lang="en-US" altLang="ko-KR" sz="4400" i="0" u="none" strike="noStrike" kern="1200" cap="none" spc="0" normalizeH="0" baseline="0" noProof="0" dirty="0">
                <a:ln>
                  <a:noFill/>
                </a:ln>
                <a:solidFill>
                  <a:srgbClr val="0F243E"/>
                </a:solidFill>
                <a:effectLst/>
                <a:uLnTx/>
                <a:uFillTx/>
                <a:latin typeface="Microsoft GothicNeo"/>
                <a:ea typeface="Microsoft GothicNeo"/>
                <a:cs typeface="Microsoft GothicNeo"/>
              </a:rPr>
              <a:t>.</a:t>
            </a:r>
          </a:p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i="0" u="none" strike="noStrike" kern="1200" cap="none" spc="0" normalizeH="0" baseline="0" noProof="0" dirty="0">
              <a:ln>
                <a:noFill/>
              </a:ln>
              <a:solidFill>
                <a:srgbClr val="0F243E"/>
              </a:solidFill>
              <a:effectLst/>
              <a:uLnTx/>
              <a:uFillTx/>
              <a:latin typeface="Microsoft GothicNeo"/>
              <a:ea typeface="Microsoft GothicNeo"/>
              <a:cs typeface="Microsoft GothicNeo"/>
            </a:endParaRPr>
          </a:p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 1. 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출력된 </a:t>
            </a: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CCTV 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화면에 침입 감지 영역을 설정하기 위해    </a:t>
            </a:r>
            <a:endParaRPr lang="en-US" altLang="ko-KR" sz="4400" dirty="0">
              <a:solidFill>
                <a:srgbClr val="0F243E"/>
              </a:solidFill>
              <a:latin typeface="Microsoft GothicNeo"/>
              <a:ea typeface="Microsoft GothicNeo"/>
              <a:cs typeface="Microsoft GothicNeo"/>
            </a:endParaRPr>
          </a:p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     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마우스로 점</a:t>
            </a: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4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개를 시계 방향으로 클릭한다 점 </a:t>
            </a: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4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개가 </a:t>
            </a:r>
            <a:endParaRPr lang="en-US" altLang="ko-KR" sz="4400" dirty="0">
              <a:solidFill>
                <a:srgbClr val="0F243E"/>
              </a:solidFill>
              <a:latin typeface="Microsoft GothicNeo"/>
              <a:ea typeface="Microsoft GothicNeo"/>
              <a:cs typeface="Microsoft GothicNeo"/>
            </a:endParaRPr>
          </a:p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     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모두 클릭되면 각 점들을 이은 연두색 사각형이 만들어 </a:t>
            </a:r>
            <a:endParaRPr lang="en-US" altLang="ko-KR" sz="4400" dirty="0">
              <a:solidFill>
                <a:srgbClr val="0F243E"/>
              </a:solidFill>
              <a:latin typeface="Microsoft GothicNeo"/>
              <a:ea typeface="Microsoft GothicNeo"/>
              <a:cs typeface="Microsoft GothicNeo"/>
            </a:endParaRPr>
          </a:p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     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진다</a:t>
            </a: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.</a:t>
            </a:r>
          </a:p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 2. 1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번이 완료된 후 사람 객체의 박스가 침입 감지 영역에 </a:t>
            </a:r>
            <a:endParaRPr lang="en-US" altLang="ko-KR" sz="4400" dirty="0">
              <a:solidFill>
                <a:srgbClr val="0F243E"/>
              </a:solidFill>
              <a:latin typeface="Microsoft GothicNeo"/>
              <a:ea typeface="Microsoft GothicNeo"/>
              <a:cs typeface="Microsoft GothicNeo"/>
            </a:endParaRPr>
          </a:p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     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진입하게 되면 </a:t>
            </a:r>
            <a:r>
              <a:rPr lang="ko-KR" altLang="en-US" sz="4400" dirty="0" err="1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알림음이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스피커를 통해 나온다</a:t>
            </a: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. </a:t>
            </a:r>
          </a:p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     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그리고 당시 화면을 이미지 파일로 저장 후 </a:t>
            </a: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Telegram      </a:t>
            </a:r>
          </a:p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     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메신저를</a:t>
            </a: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통해 몇 명의 침입자가 감지되었는지에 대한 </a:t>
            </a:r>
            <a:endParaRPr lang="en-US" altLang="ko-KR" sz="4400" dirty="0">
              <a:solidFill>
                <a:srgbClr val="0F243E"/>
              </a:solidFill>
              <a:latin typeface="Microsoft GothicNeo"/>
              <a:ea typeface="Microsoft GothicNeo"/>
              <a:cs typeface="Microsoft GothicNeo"/>
            </a:endParaRPr>
          </a:p>
          <a:p>
            <a:pPr marL="0" marR="0" lvl="0" indent="0" algn="l" defTabSz="399609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     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메시지와 </a:t>
            </a:r>
            <a:r>
              <a:rPr lang="ko-KR" altLang="en-US" sz="4400" dirty="0" err="1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캡쳐한</a:t>
            </a:r>
            <a:r>
              <a:rPr lang="ko-KR" altLang="en-US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 사진을 사용자에게 보낸다</a:t>
            </a:r>
            <a:r>
              <a:rPr lang="en-US" altLang="ko-KR" sz="4400" dirty="0">
                <a:solidFill>
                  <a:srgbClr val="0F243E"/>
                </a:solidFill>
                <a:latin typeface="Microsoft GothicNeo"/>
                <a:ea typeface="Microsoft GothicNeo"/>
                <a:cs typeface="Microsoft GothicNeo"/>
              </a:rPr>
              <a:t>.</a:t>
            </a:r>
            <a:endParaRPr kumimoji="0" lang="en-US" altLang="ko-KR" sz="4400" i="0" u="none" strike="noStrike" kern="1200" cap="none" spc="0" normalizeH="0" baseline="0" noProof="0" dirty="0">
              <a:ln>
                <a:noFill/>
              </a:ln>
              <a:solidFill>
                <a:srgbClr val="0F243E"/>
              </a:solidFill>
              <a:effectLst/>
              <a:uLnTx/>
              <a:uFillTx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농악의 흥겨움">
  <a:themeElements>
    <a:clrScheme name="농악의 흥겨움 1">
      <a:dk1>
        <a:srgbClr val="292929"/>
      </a:dk1>
      <a:lt1>
        <a:srgbClr val="F8F8F8"/>
      </a:lt1>
      <a:dk2>
        <a:srgbClr val="7882AA"/>
      </a:dk2>
      <a:lt2>
        <a:srgbClr val="DDDDDD"/>
      </a:lt2>
      <a:accent1>
        <a:srgbClr val="8D92C3"/>
      </a:accent1>
      <a:accent2>
        <a:srgbClr val="D7ADD9"/>
      </a:accent2>
      <a:accent3>
        <a:srgbClr val="FBFBFB"/>
      </a:accent3>
      <a:accent4>
        <a:srgbClr val="212121"/>
      </a:accent4>
      <a:accent5>
        <a:srgbClr val="C5C7DE"/>
      </a:accent5>
      <a:accent6>
        <a:srgbClr val="C39CC4"/>
      </a:accent6>
      <a:hlink>
        <a:srgbClr val="A8BA74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농악의 흥겨움">
  <a:themeElements>
    <a:clrScheme name="농악의 흥겨움 1">
      <a:dk1>
        <a:srgbClr val="292929"/>
      </a:dk1>
      <a:lt1>
        <a:srgbClr val="F8F8F8"/>
      </a:lt1>
      <a:dk2>
        <a:srgbClr val="7882AA"/>
      </a:dk2>
      <a:lt2>
        <a:srgbClr val="DDDDDD"/>
      </a:lt2>
      <a:accent1>
        <a:srgbClr val="8D92C3"/>
      </a:accent1>
      <a:accent2>
        <a:srgbClr val="D7ADD9"/>
      </a:accent2>
      <a:accent3>
        <a:srgbClr val="FBFBFB"/>
      </a:accent3>
      <a:accent4>
        <a:srgbClr val="212121"/>
      </a:accent4>
      <a:accent5>
        <a:srgbClr val="C5C7DE"/>
      </a:accent5>
      <a:accent6>
        <a:srgbClr val="C39CC4"/>
      </a:accent6>
      <a:hlink>
        <a:srgbClr val="A8BA74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583</Words>
  <Application>Microsoft Office PowerPoint</Application>
  <PresentationFormat>사용자 지정</PresentationFormat>
  <Paragraphs>79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Microsoft GothicNeo</vt:lpstr>
      <vt:lpstr>Noto Sans Symbols</vt:lpstr>
      <vt:lpstr>Gulim</vt:lpstr>
      <vt:lpstr>맑은 고딕</vt:lpstr>
      <vt:lpstr>Arial</vt:lpstr>
      <vt:lpstr>농악의 흥겨움</vt:lpstr>
      <vt:lpstr>1_농악의 흥겨움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김연정</dc:creator>
  <cp:lastModifiedBy>김선현</cp:lastModifiedBy>
  <cp:revision>2</cp:revision>
  <dcterms:created xsi:type="dcterms:W3CDTF">2002-09-26T08:33:20Z</dcterms:created>
  <dcterms:modified xsi:type="dcterms:W3CDTF">2022-11-18T01:18:25Z</dcterms:modified>
</cp:coreProperties>
</file>