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2" r:id="rId6"/>
    <p:sldId id="263" r:id="rId7"/>
    <p:sldId id="267" r:id="rId8"/>
    <p:sldId id="275" r:id="rId9"/>
    <p:sldId id="272" r:id="rId10"/>
    <p:sldId id="273" r:id="rId11"/>
    <p:sldId id="278" r:id="rId12"/>
    <p:sldId id="274" r:id="rId13"/>
    <p:sldId id="276" r:id="rId14"/>
    <p:sldId id="277" r:id="rId15"/>
    <p:sldId id="279" r:id="rId16"/>
    <p:sldId id="270" r:id="rId17"/>
    <p:sldId id="271" r:id="rId18"/>
  </p:sldIdLst>
  <p:sldSz cx="12192000" cy="6858000"/>
  <p:notesSz cx="6858000" cy="9144000"/>
  <p:embeddedFontLst>
    <p:embeddedFont>
      <p:font typeface="Malgun Gothic" panose="020B0503020000020004" pitchFamily="50" charset="-127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eB/YSSX1GQWBh1YwebBvlaSkP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03E863-665D-493B-823B-1D29B58D081F}">
  <a:tblStyle styleId="{5103E863-665D-493B-823B-1D29B58D081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4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685eb7fcf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7685eb7fcf_6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7685eb7fcf_6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265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9996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9951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5184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5371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538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7" name="Google Shape;62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8" name="Google Shape;62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4" name="Google Shape;66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94e39f26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794e39f263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1794e39f263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7685eb7fcf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7685eb7fcf_1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인천항만공사의 통계에 따르면 2016년 ~ 2019년 인천항보안공사 경비직 퇴사율은 47.4%로 나타났다.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따라서 항만 내 인력 배치 및 관리가 제대로 이루어지지 않고 보안이 부실하다는 문제점을 인지하여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지능형 시스템이라는 주제로 이번 프로젝트를 진행하려고 한다.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g17685eb7fcf_1_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794e39f26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1794e39f263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g1794e39f263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794e39f263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g1794e39f263_0_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Malgun Gothic"/>
              <a:buNone/>
            </a:pPr>
            <a:r>
              <a:rPr lang="ko-KR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/>
          </a:p>
        </p:txBody>
      </p:sp>
      <p:sp>
        <p:nvSpPr>
          <p:cNvPr id="508" name="Google Shape;508;g1794e39f263_0_1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1235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331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g17685eb7fcf_6_17"/>
          <p:cNvGrpSpPr/>
          <p:nvPr/>
        </p:nvGrpSpPr>
        <p:grpSpPr>
          <a:xfrm>
            <a:off x="216320" y="11277"/>
            <a:ext cx="11890500" cy="6680100"/>
            <a:chOff x="150812" y="0"/>
            <a:chExt cx="11890500" cy="6680100"/>
          </a:xfrm>
        </p:grpSpPr>
        <p:sp>
          <p:nvSpPr>
            <p:cNvPr id="90" name="Google Shape;90;g17685eb7fcf_6_17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7685eb7fcf_6_17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7685eb7fcf_6_17"/>
            <p:cNvSpPr/>
            <p:nvPr/>
          </p:nvSpPr>
          <p:spPr>
            <a:xfrm>
              <a:off x="286543" y="2869008"/>
              <a:ext cx="11619000" cy="771600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dist="38100" dir="5400000" algn="t" rotWithShape="0">
                <a:srgbClr val="000000">
                  <a:alpha val="470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ko-KR" altLang="en-US" sz="3000" b="1" i="0" u="none" strike="noStrike" cap="none" dirty="0">
                  <a:solidFill>
                    <a:srgbClr val="44546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지능형 </a:t>
              </a:r>
              <a:r>
                <a:rPr lang="en-US" altLang="ko-KR" sz="3000" b="1" i="0" u="none" strike="noStrike" cap="none" dirty="0" err="1">
                  <a:solidFill>
                    <a:srgbClr val="44546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cctv</a:t>
              </a:r>
              <a:r>
                <a:rPr lang="ko-KR" altLang="en-US" sz="3000" b="1" i="0" u="none" strike="noStrike" cap="none" dirty="0">
                  <a:solidFill>
                    <a:srgbClr val="44546A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를 활용한 항만 보안 강화</a:t>
              </a:r>
              <a:endParaRPr sz="3000" b="1" i="0" u="none" strike="noStrike" cap="none" dirty="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3" name="Google Shape;93;g17685eb7fcf_6_17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94" name="Google Shape;94;g17685eb7fcf_6_17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5" name="Google Shape;95;g17685eb7fcf_6_17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6" name="Google Shape;96;g17685eb7fcf_6_17"/>
            <p:cNvGrpSpPr/>
            <p:nvPr/>
          </p:nvGrpSpPr>
          <p:grpSpPr>
            <a:xfrm>
              <a:off x="9479783" y="348456"/>
              <a:ext cx="1022049" cy="106533"/>
              <a:chOff x="10212196" y="406846"/>
              <a:chExt cx="1352275" cy="140954"/>
            </a:xfrm>
          </p:grpSpPr>
          <p:grpSp>
            <p:nvGrpSpPr>
              <p:cNvPr id="97" name="Google Shape;97;g17685eb7fcf_6_17"/>
              <p:cNvGrpSpPr/>
              <p:nvPr/>
            </p:nvGrpSpPr>
            <p:grpSpPr>
              <a:xfrm>
                <a:off x="10750964" y="406846"/>
                <a:ext cx="132409" cy="140954"/>
                <a:chOff x="4594" y="900"/>
                <a:chExt cx="276" cy="294"/>
              </a:xfrm>
            </p:grpSpPr>
            <p:sp>
              <p:nvSpPr>
                <p:cNvPr id="98" name="Google Shape;98;g17685eb7fcf_6_17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3" extrusionOk="0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99;g17685eb7fcf_6_17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00;g17685eb7fcf_6_17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37" extrusionOk="0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g17685eb7fcf_6_17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98" extrusionOk="0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2" name="Google Shape;102;g17685eb7fcf_6_17"/>
              <p:cNvGrpSpPr/>
              <p:nvPr/>
            </p:nvGrpSpPr>
            <p:grpSpPr>
              <a:xfrm>
                <a:off x="10506302" y="406846"/>
                <a:ext cx="140174" cy="140174"/>
                <a:chOff x="1747" y="423"/>
                <a:chExt cx="574" cy="574"/>
              </a:xfrm>
            </p:grpSpPr>
            <p:sp>
              <p:nvSpPr>
                <p:cNvPr id="103" name="Google Shape;103;g17685eb7fcf_6_17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811" extrusionOk="0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104;g17685eb7fcf_6_17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08" extrusionOk="0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g17685eb7fcf_6_17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725" extrusionOk="0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6" name="Google Shape;106;g17685eb7fcf_6_17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617" extrusionOk="0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g17685eb7fcf_6_17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" name="Google Shape;108;g17685eb7fcf_6_17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11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" name="Google Shape;109;g17685eb7fcf_6_17"/>
            <p:cNvGrpSpPr/>
            <p:nvPr/>
          </p:nvGrpSpPr>
          <p:grpSpPr>
            <a:xfrm>
              <a:off x="653836" y="193032"/>
              <a:ext cx="343426" cy="344918"/>
              <a:chOff x="1157487" y="184451"/>
              <a:chExt cx="489979" cy="492107"/>
            </a:xfrm>
          </p:grpSpPr>
          <p:sp>
            <p:nvSpPr>
              <p:cNvPr id="110" name="Google Shape;110;g17685eb7fcf_6_17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g17685eb7fcf_6_17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g17685eb7fcf_6_17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g17685eb7fcf_6_17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g17685eb7fcf_6_17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g17685eb7fcf_6_17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6" name="Google Shape;116;g17685eb7fcf_6_17"/>
          <p:cNvSpPr txBox="1"/>
          <p:nvPr/>
        </p:nvSpPr>
        <p:spPr>
          <a:xfrm>
            <a:off x="9883211" y="4605632"/>
            <a:ext cx="22236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동의대 김선현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동의대 정성웅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동아대 박민석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동의대 서민지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동의대 이유나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7685eb7fcf_6_17"/>
          <p:cNvSpPr txBox="1"/>
          <p:nvPr/>
        </p:nvSpPr>
        <p:spPr>
          <a:xfrm>
            <a:off x="8676064" y="4045186"/>
            <a:ext cx="26436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TEAM 1조</a:t>
            </a:r>
            <a:endParaRPr lang="en-US" altLang="ko-KR" sz="20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9875EE-8514-48CB-AC4E-BEA655786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863" y="4262832"/>
            <a:ext cx="2556428" cy="2159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4"/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350" name="Google Shape;350;p4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dist="38100" dir="5400000" algn="t" rotWithShape="0">
                <a:srgbClr val="000000">
                  <a:alpha val="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3000" dirty="0" err="1">
                  <a:solidFill>
                    <a:srgbClr val="44546A"/>
                  </a:solidFill>
                </a:rPr>
                <a:t>Opencv</a:t>
              </a:r>
              <a:r>
                <a:rPr lang="ko-KR" altLang="en-US" sz="3000" dirty="0">
                  <a:solidFill>
                    <a:srgbClr val="44546A"/>
                  </a:solidFill>
                </a:rPr>
                <a:t>화면</a:t>
              </a:r>
              <a:endParaRPr sz="3000" b="0" i="0" u="none" strike="noStrike" cap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3" name="Google Shape;353;p4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354" name="Google Shape;354;p4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5" name="Google Shape;355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6" name="Google Shape;356;p4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357" name="Google Shape;357;p4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358" name="Google Shape;358;p4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3" extrusionOk="0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4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4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37" extrusionOk="0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4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98" extrusionOk="0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2" name="Google Shape;362;p4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363" name="Google Shape;363;p4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811" extrusionOk="0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4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08" extrusionOk="0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4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725" extrusionOk="0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6" name="Google Shape;366;p4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617" extrusionOk="0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0" name="Google Shape;370;p4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1" name="Google Shape;371;p4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372" name="Google Shape;372;p4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4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5" name="Google Shape;385;p4" descr="안드로이드(운영체제) - 나무위키"/>
          <p:cNvSpPr/>
          <p:nvPr/>
        </p:nvSpPr>
        <p:spPr>
          <a:xfrm>
            <a:off x="6300122" y="381619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" descr="안드로이드(운영체제) - 나무위키"/>
          <p:cNvSpPr/>
          <p:nvPr/>
        </p:nvSpPr>
        <p:spPr>
          <a:xfrm>
            <a:off x="6452522" y="4424411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E797E5-D57D-40F7-BD3F-DD5EA7A1C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43" y="981244"/>
            <a:ext cx="10814930" cy="514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414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4"/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350" name="Google Shape;350;p4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286543" y="193034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dist="38100" dir="5400000" algn="t" rotWithShape="0">
                <a:srgbClr val="000000">
                  <a:alpha val="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2800"/>
              </a:pPr>
              <a:r>
                <a:rPr lang="en-US" altLang="ko-KR" sz="3000" dirty="0" err="1">
                  <a:solidFill>
                    <a:srgbClr val="44546A"/>
                  </a:solidFill>
                </a:rPr>
                <a:t>Opencv</a:t>
              </a:r>
              <a:r>
                <a:rPr lang="ko-KR" altLang="en-US" sz="3000" dirty="0">
                  <a:solidFill>
                    <a:srgbClr val="44546A"/>
                  </a:solidFill>
                </a:rPr>
                <a:t>화면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endParaRPr sz="3000" b="0" i="0" u="none" strike="noStrike" cap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3" name="Google Shape;353;p4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354" name="Google Shape;354;p4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5" name="Google Shape;355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6" name="Google Shape;356;p4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357" name="Google Shape;357;p4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358" name="Google Shape;358;p4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3" extrusionOk="0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4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4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37" extrusionOk="0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4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98" extrusionOk="0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2" name="Google Shape;362;p4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363" name="Google Shape;363;p4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811" extrusionOk="0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4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08" extrusionOk="0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4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725" extrusionOk="0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6" name="Google Shape;366;p4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617" extrusionOk="0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0" name="Google Shape;370;p4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1" name="Google Shape;371;p4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372" name="Google Shape;372;p4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4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5" name="Google Shape;385;p4" descr="안드로이드(운영체제) - 나무위키"/>
          <p:cNvSpPr/>
          <p:nvPr/>
        </p:nvSpPr>
        <p:spPr>
          <a:xfrm>
            <a:off x="6300122" y="381619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" descr="안드로이드(운영체제) - 나무위키"/>
          <p:cNvSpPr/>
          <p:nvPr/>
        </p:nvSpPr>
        <p:spPr>
          <a:xfrm>
            <a:off x="6452522" y="4424411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91581D-9EC5-4EF0-A16A-1FE74AF7C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547" y="1024023"/>
            <a:ext cx="8850904" cy="497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1054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4"/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350" name="Google Shape;350;p4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dist="38100" dir="5400000" algn="t" rotWithShape="0">
                <a:srgbClr val="000000">
                  <a:alpha val="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ko-KR" sz="2800" b="1" i="0" u="none" strike="noStrike" cap="none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2. 프로젝트 수행 절차 및 방법</a:t>
              </a:r>
              <a:endParaRPr sz="3000" b="0" i="0" u="none" strike="noStrike" cap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3" name="Google Shape;353;p4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354" name="Google Shape;354;p4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5" name="Google Shape;355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6" name="Google Shape;356;p4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357" name="Google Shape;357;p4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358" name="Google Shape;358;p4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3" extrusionOk="0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4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4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37" extrusionOk="0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4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98" extrusionOk="0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2" name="Google Shape;362;p4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363" name="Google Shape;363;p4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811" extrusionOk="0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4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08" extrusionOk="0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4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725" extrusionOk="0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6" name="Google Shape;366;p4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617" extrusionOk="0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0" name="Google Shape;370;p4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1" name="Google Shape;371;p4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372" name="Google Shape;372;p4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4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5" name="Google Shape;385;p4" descr="안드로이드(운영체제) - 나무위키"/>
          <p:cNvSpPr/>
          <p:nvPr/>
        </p:nvSpPr>
        <p:spPr>
          <a:xfrm>
            <a:off x="6300122" y="381619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" descr="안드로이드(운영체제) - 나무위키"/>
          <p:cNvSpPr/>
          <p:nvPr/>
        </p:nvSpPr>
        <p:spPr>
          <a:xfrm>
            <a:off x="6452522" y="4424411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0;p11">
            <a:extLst>
              <a:ext uri="{FF2B5EF4-FFF2-40B4-BE49-F238E27FC236}">
                <a16:creationId xmlns:a16="http://schemas.microsoft.com/office/drawing/2014/main" id="{0C663755-DCA9-44DE-A74F-D75C535D73E9}"/>
              </a:ext>
            </a:extLst>
          </p:cNvPr>
          <p:cNvGrpSpPr/>
          <p:nvPr/>
        </p:nvGrpSpPr>
        <p:grpSpPr>
          <a:xfrm>
            <a:off x="150812" y="12700"/>
            <a:ext cx="11890375" cy="6680200"/>
            <a:chOff x="150812" y="0"/>
            <a:chExt cx="11890375" cy="6680200"/>
          </a:xfrm>
        </p:grpSpPr>
        <p:sp>
          <p:nvSpPr>
            <p:cNvPr id="64" name="Google Shape;631;p11">
              <a:extLst>
                <a:ext uri="{FF2B5EF4-FFF2-40B4-BE49-F238E27FC236}">
                  <a16:creationId xmlns:a16="http://schemas.microsoft.com/office/drawing/2014/main" id="{96694B38-467F-42C0-8F1F-8D5D96E22685}"/>
                </a:ext>
              </a:extLst>
            </p:cNvPr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32;p11">
              <a:extLst>
                <a:ext uri="{FF2B5EF4-FFF2-40B4-BE49-F238E27FC236}">
                  <a16:creationId xmlns:a16="http://schemas.microsoft.com/office/drawing/2014/main" id="{917006F9-FF61-40E4-92F1-1A8C741AF754}"/>
                </a:ext>
              </a:extLst>
            </p:cNvPr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34;p11">
              <a:extLst>
                <a:ext uri="{FF2B5EF4-FFF2-40B4-BE49-F238E27FC236}">
                  <a16:creationId xmlns:a16="http://schemas.microsoft.com/office/drawing/2014/main" id="{D6390B7E-BD0F-4845-874D-6BFD9B4F2D29}"/>
                </a:ext>
              </a:extLst>
            </p:cNvPr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90" name="Google Shape;635;p11">
                <a:extLst>
                  <a:ext uri="{FF2B5EF4-FFF2-40B4-BE49-F238E27FC236}">
                    <a16:creationId xmlns:a16="http://schemas.microsoft.com/office/drawing/2014/main" id="{30E0F0BC-E738-4226-89AA-7ED2208F25D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1" name="Google Shape;636;p11">
                <a:extLst>
                  <a:ext uri="{FF2B5EF4-FFF2-40B4-BE49-F238E27FC236}">
                    <a16:creationId xmlns:a16="http://schemas.microsoft.com/office/drawing/2014/main" id="{0CC3FB08-7C35-494D-A98E-008349E06405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8" name="Google Shape;637;p11">
              <a:extLst>
                <a:ext uri="{FF2B5EF4-FFF2-40B4-BE49-F238E27FC236}">
                  <a16:creationId xmlns:a16="http://schemas.microsoft.com/office/drawing/2014/main" id="{071A1699-54C0-4006-80AB-63F385ABDEC6}"/>
                </a:ext>
              </a:extLst>
            </p:cNvPr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77" name="Google Shape;638;p11">
                <a:extLst>
                  <a:ext uri="{FF2B5EF4-FFF2-40B4-BE49-F238E27FC236}">
                    <a16:creationId xmlns:a16="http://schemas.microsoft.com/office/drawing/2014/main" id="{D9655DEF-6BFD-4407-8CD3-B33E8D16A833}"/>
                  </a:ext>
                </a:extLst>
              </p:cNvPr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86" name="Google Shape;639;p11">
                  <a:extLst>
                    <a:ext uri="{FF2B5EF4-FFF2-40B4-BE49-F238E27FC236}">
                      <a16:creationId xmlns:a16="http://schemas.microsoft.com/office/drawing/2014/main" id="{FC1065B1-BCF3-45C0-A443-748339671C99}"/>
                    </a:ext>
                  </a:extLst>
                </p:cNvPr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3" extrusionOk="0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640;p11">
                  <a:extLst>
                    <a:ext uri="{FF2B5EF4-FFF2-40B4-BE49-F238E27FC236}">
                      <a16:creationId xmlns:a16="http://schemas.microsoft.com/office/drawing/2014/main" id="{CD4C2B34-4FB2-41A4-8883-E1AF298B1EA9}"/>
                    </a:ext>
                  </a:extLst>
                </p:cNvPr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641;p11">
                  <a:extLst>
                    <a:ext uri="{FF2B5EF4-FFF2-40B4-BE49-F238E27FC236}">
                      <a16:creationId xmlns:a16="http://schemas.microsoft.com/office/drawing/2014/main" id="{AA8E782C-4EC2-4416-815A-8E3C9C126D3E}"/>
                    </a:ext>
                  </a:extLst>
                </p:cNvPr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37" extrusionOk="0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642;p11">
                  <a:extLst>
                    <a:ext uri="{FF2B5EF4-FFF2-40B4-BE49-F238E27FC236}">
                      <a16:creationId xmlns:a16="http://schemas.microsoft.com/office/drawing/2014/main" id="{B7C42C07-F482-4B40-8914-6841A604CBCC}"/>
                    </a:ext>
                  </a:extLst>
                </p:cNvPr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98" extrusionOk="0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" name="Google Shape;643;p11">
                <a:extLst>
                  <a:ext uri="{FF2B5EF4-FFF2-40B4-BE49-F238E27FC236}">
                    <a16:creationId xmlns:a16="http://schemas.microsoft.com/office/drawing/2014/main" id="{A536EBBD-937F-4E4A-B031-B12DFEDE9312}"/>
                  </a:ext>
                </a:extLst>
              </p:cNvPr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83" name="Google Shape;644;p11">
                  <a:extLst>
                    <a:ext uri="{FF2B5EF4-FFF2-40B4-BE49-F238E27FC236}">
                      <a16:creationId xmlns:a16="http://schemas.microsoft.com/office/drawing/2014/main" id="{9590F1B5-4910-4CEF-A1B9-1EF25B1E0D00}"/>
                    </a:ext>
                  </a:extLst>
                </p:cNvPr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811" extrusionOk="0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645;p11">
                  <a:extLst>
                    <a:ext uri="{FF2B5EF4-FFF2-40B4-BE49-F238E27FC236}">
                      <a16:creationId xmlns:a16="http://schemas.microsoft.com/office/drawing/2014/main" id="{ED8830D0-4849-466F-BEC4-D16059E058E2}"/>
                    </a:ext>
                  </a:extLst>
                </p:cNvPr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08" extrusionOk="0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646;p11">
                  <a:extLst>
                    <a:ext uri="{FF2B5EF4-FFF2-40B4-BE49-F238E27FC236}">
                      <a16:creationId xmlns:a16="http://schemas.microsoft.com/office/drawing/2014/main" id="{BCA8CB42-3C06-4BB2-A630-1FFA186B0874}"/>
                    </a:ext>
                  </a:extLst>
                </p:cNvPr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725" extrusionOk="0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9" name="Google Shape;647;p11">
                <a:extLst>
                  <a:ext uri="{FF2B5EF4-FFF2-40B4-BE49-F238E27FC236}">
                    <a16:creationId xmlns:a16="http://schemas.microsoft.com/office/drawing/2014/main" id="{72D5DCD4-A334-4621-BFA1-BCF1D7A2AF24}"/>
                  </a:ext>
                </a:extLst>
              </p:cNvPr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617" extrusionOk="0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648;p11">
                <a:extLst>
                  <a:ext uri="{FF2B5EF4-FFF2-40B4-BE49-F238E27FC236}">
                    <a16:creationId xmlns:a16="http://schemas.microsoft.com/office/drawing/2014/main" id="{869A8F2E-730D-4F64-8678-7AA09DB2995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649;p11">
                <a:extLst>
                  <a:ext uri="{FF2B5EF4-FFF2-40B4-BE49-F238E27FC236}">
                    <a16:creationId xmlns:a16="http://schemas.microsoft.com/office/drawing/2014/main" id="{03C2CE6F-47B6-469D-8F41-FAAD10B5E982}"/>
                  </a:ext>
                </a:extLst>
              </p:cNvPr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650;p11">
                <a:extLst>
                  <a:ext uri="{FF2B5EF4-FFF2-40B4-BE49-F238E27FC236}">
                    <a16:creationId xmlns:a16="http://schemas.microsoft.com/office/drawing/2014/main" id="{671FBFB0-0E25-4AC4-BCE7-6532E461B064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" name="Google Shape;651;p11">
              <a:extLst>
                <a:ext uri="{FF2B5EF4-FFF2-40B4-BE49-F238E27FC236}">
                  <a16:creationId xmlns:a16="http://schemas.microsoft.com/office/drawing/2014/main" id="{FABBB502-B722-4415-BEEF-4485D09719AA}"/>
                </a:ext>
              </a:extLst>
            </p:cNvPr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" name="Google Shape;652;p11">
              <a:extLst>
                <a:ext uri="{FF2B5EF4-FFF2-40B4-BE49-F238E27FC236}">
                  <a16:creationId xmlns:a16="http://schemas.microsoft.com/office/drawing/2014/main" id="{D3F9A49D-AB41-42B6-9F35-ED4B2BBFF084}"/>
                </a:ext>
              </a:extLst>
            </p:cNvPr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71" name="Google Shape;653;p11">
                <a:extLst>
                  <a:ext uri="{FF2B5EF4-FFF2-40B4-BE49-F238E27FC236}">
                    <a16:creationId xmlns:a16="http://schemas.microsoft.com/office/drawing/2014/main" id="{ABB1CD55-2A87-4BB9-BED7-503A34ED7537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654;p11">
                <a:extLst>
                  <a:ext uri="{FF2B5EF4-FFF2-40B4-BE49-F238E27FC236}">
                    <a16:creationId xmlns:a16="http://schemas.microsoft.com/office/drawing/2014/main" id="{64E97FF7-5D86-4856-9C6A-638F1DE96F9D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655;p11">
                <a:extLst>
                  <a:ext uri="{FF2B5EF4-FFF2-40B4-BE49-F238E27FC236}">
                    <a16:creationId xmlns:a16="http://schemas.microsoft.com/office/drawing/2014/main" id="{AA9EC8CE-7D38-4E50-9BD6-F07B636F65A7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656;p11">
                <a:extLst>
                  <a:ext uri="{FF2B5EF4-FFF2-40B4-BE49-F238E27FC236}">
                    <a16:creationId xmlns:a16="http://schemas.microsoft.com/office/drawing/2014/main" id="{63680DCB-7B68-460D-9180-41D93DCB3D68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657;p11">
                <a:extLst>
                  <a:ext uri="{FF2B5EF4-FFF2-40B4-BE49-F238E27FC236}">
                    <a16:creationId xmlns:a16="http://schemas.microsoft.com/office/drawing/2014/main" id="{89174461-0BB2-4A8C-8C73-9B1AE5395CA6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658;p11">
                <a:extLst>
                  <a:ext uri="{FF2B5EF4-FFF2-40B4-BE49-F238E27FC236}">
                    <a16:creationId xmlns:a16="http://schemas.microsoft.com/office/drawing/2014/main" id="{708E6261-D86A-427F-919B-397248B4AD1F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1" name="Google Shape;659;p11">
            <a:extLst>
              <a:ext uri="{FF2B5EF4-FFF2-40B4-BE49-F238E27FC236}">
                <a16:creationId xmlns:a16="http://schemas.microsoft.com/office/drawing/2014/main" id="{DE1C36A4-0613-4A2A-A161-A7FB315615B4}"/>
              </a:ext>
            </a:extLst>
          </p:cNvPr>
          <p:cNvSpPr txBox="1"/>
          <p:nvPr/>
        </p:nvSpPr>
        <p:spPr>
          <a:xfrm>
            <a:off x="1444499" y="1575410"/>
            <a:ext cx="9303000" cy="355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5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lang="ko-KR" altLang="en-US" sz="5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홀드</a:t>
            </a:r>
            <a:r>
              <a:rPr lang="en-US" altLang="ko-KR" sz="5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5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 종료</a:t>
            </a:r>
            <a:endParaRPr lang="en-US" altLang="ko-KR" sz="5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5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5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ko-KR" altLang="en-US" sz="5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홀드</a:t>
            </a:r>
            <a:r>
              <a:rPr lang="en-US" altLang="ko-KR" sz="5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5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영역 재설정</a:t>
            </a:r>
            <a:endParaRPr sz="5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352;p4">
            <a:extLst>
              <a:ext uri="{FF2B5EF4-FFF2-40B4-BE49-F238E27FC236}">
                <a16:creationId xmlns:a16="http://schemas.microsoft.com/office/drawing/2014/main" id="{9DB62C46-0FAE-49C1-B36B-27AE33131090}"/>
              </a:ext>
            </a:extLst>
          </p:cNvPr>
          <p:cNvSpPr/>
          <p:nvPr/>
        </p:nvSpPr>
        <p:spPr>
          <a:xfrm>
            <a:off x="438944" y="152400"/>
            <a:ext cx="11618912" cy="771525"/>
          </a:xfrm>
          <a:prstGeom prst="round2SameRect">
            <a:avLst>
              <a:gd name="adj1" fmla="val 0"/>
              <a:gd name="adj2" fmla="val 29630"/>
            </a:avLst>
          </a:prstGeom>
          <a:solidFill>
            <a:schemeClr val="lt1"/>
          </a:solidFill>
          <a:ln>
            <a:noFill/>
          </a:ln>
          <a:effectLst>
            <a:outerShdw blurRad="165100" dist="38100" dir="5400000" algn="t" rotWithShape="0">
              <a:srgbClr val="000000">
                <a:alpha val="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프로젝트 수행 절차 및 방법</a:t>
            </a:r>
            <a:endParaRPr sz="3000" b="0" i="0" u="none" strike="noStrike" cap="none" dirty="0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01571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4"/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350" name="Google Shape;350;p4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dist="38100" dir="5400000" algn="t" rotWithShape="0">
                <a:srgbClr val="000000">
                  <a:alpha val="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ko-KR" sz="2800" b="1" i="0" u="none" strike="noStrike" cap="none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2. 프로젝트 수행 절차 및 방법</a:t>
              </a:r>
              <a:endParaRPr sz="3000" b="0" i="0" u="none" strike="noStrike" cap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3" name="Google Shape;353;p4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354" name="Google Shape;354;p4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5" name="Google Shape;355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6" name="Google Shape;356;p4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357" name="Google Shape;357;p4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358" name="Google Shape;358;p4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3" extrusionOk="0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4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4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37" extrusionOk="0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4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98" extrusionOk="0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2" name="Google Shape;362;p4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363" name="Google Shape;363;p4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811" extrusionOk="0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4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08" extrusionOk="0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4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725" extrusionOk="0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6" name="Google Shape;366;p4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617" extrusionOk="0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0" name="Google Shape;370;p4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1" name="Google Shape;371;p4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372" name="Google Shape;372;p4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4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5" name="Google Shape;385;p4" descr="안드로이드(운영체제) - 나무위키"/>
          <p:cNvSpPr/>
          <p:nvPr/>
        </p:nvSpPr>
        <p:spPr>
          <a:xfrm>
            <a:off x="6300122" y="381619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" descr="안드로이드(운영체제) - 나무위키"/>
          <p:cNvSpPr/>
          <p:nvPr/>
        </p:nvSpPr>
        <p:spPr>
          <a:xfrm>
            <a:off x="6452522" y="4424411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0;p11">
            <a:extLst>
              <a:ext uri="{FF2B5EF4-FFF2-40B4-BE49-F238E27FC236}">
                <a16:creationId xmlns:a16="http://schemas.microsoft.com/office/drawing/2014/main" id="{0C663755-DCA9-44DE-A74F-D75C535D73E9}"/>
              </a:ext>
            </a:extLst>
          </p:cNvPr>
          <p:cNvGrpSpPr/>
          <p:nvPr/>
        </p:nvGrpSpPr>
        <p:grpSpPr>
          <a:xfrm>
            <a:off x="150812" y="12700"/>
            <a:ext cx="11890375" cy="6680200"/>
            <a:chOff x="150812" y="0"/>
            <a:chExt cx="11890375" cy="6680200"/>
          </a:xfrm>
        </p:grpSpPr>
        <p:sp>
          <p:nvSpPr>
            <p:cNvPr id="64" name="Google Shape;631;p11">
              <a:extLst>
                <a:ext uri="{FF2B5EF4-FFF2-40B4-BE49-F238E27FC236}">
                  <a16:creationId xmlns:a16="http://schemas.microsoft.com/office/drawing/2014/main" id="{96694B38-467F-42C0-8F1F-8D5D96E22685}"/>
                </a:ext>
              </a:extLst>
            </p:cNvPr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32;p11">
              <a:extLst>
                <a:ext uri="{FF2B5EF4-FFF2-40B4-BE49-F238E27FC236}">
                  <a16:creationId xmlns:a16="http://schemas.microsoft.com/office/drawing/2014/main" id="{917006F9-FF61-40E4-92F1-1A8C741AF754}"/>
                </a:ext>
              </a:extLst>
            </p:cNvPr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34;p11">
              <a:extLst>
                <a:ext uri="{FF2B5EF4-FFF2-40B4-BE49-F238E27FC236}">
                  <a16:creationId xmlns:a16="http://schemas.microsoft.com/office/drawing/2014/main" id="{D6390B7E-BD0F-4845-874D-6BFD9B4F2D29}"/>
                </a:ext>
              </a:extLst>
            </p:cNvPr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90" name="Google Shape;635;p11">
                <a:extLst>
                  <a:ext uri="{FF2B5EF4-FFF2-40B4-BE49-F238E27FC236}">
                    <a16:creationId xmlns:a16="http://schemas.microsoft.com/office/drawing/2014/main" id="{30E0F0BC-E738-4226-89AA-7ED2208F25D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1" name="Google Shape;636;p11">
                <a:extLst>
                  <a:ext uri="{FF2B5EF4-FFF2-40B4-BE49-F238E27FC236}">
                    <a16:creationId xmlns:a16="http://schemas.microsoft.com/office/drawing/2014/main" id="{0CC3FB08-7C35-494D-A98E-008349E06405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8" name="Google Shape;637;p11">
              <a:extLst>
                <a:ext uri="{FF2B5EF4-FFF2-40B4-BE49-F238E27FC236}">
                  <a16:creationId xmlns:a16="http://schemas.microsoft.com/office/drawing/2014/main" id="{071A1699-54C0-4006-80AB-63F385ABDEC6}"/>
                </a:ext>
              </a:extLst>
            </p:cNvPr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77" name="Google Shape;638;p11">
                <a:extLst>
                  <a:ext uri="{FF2B5EF4-FFF2-40B4-BE49-F238E27FC236}">
                    <a16:creationId xmlns:a16="http://schemas.microsoft.com/office/drawing/2014/main" id="{D9655DEF-6BFD-4407-8CD3-B33E8D16A833}"/>
                  </a:ext>
                </a:extLst>
              </p:cNvPr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86" name="Google Shape;639;p11">
                  <a:extLst>
                    <a:ext uri="{FF2B5EF4-FFF2-40B4-BE49-F238E27FC236}">
                      <a16:creationId xmlns:a16="http://schemas.microsoft.com/office/drawing/2014/main" id="{FC1065B1-BCF3-45C0-A443-748339671C99}"/>
                    </a:ext>
                  </a:extLst>
                </p:cNvPr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3" extrusionOk="0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640;p11">
                  <a:extLst>
                    <a:ext uri="{FF2B5EF4-FFF2-40B4-BE49-F238E27FC236}">
                      <a16:creationId xmlns:a16="http://schemas.microsoft.com/office/drawing/2014/main" id="{CD4C2B34-4FB2-41A4-8883-E1AF298B1EA9}"/>
                    </a:ext>
                  </a:extLst>
                </p:cNvPr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641;p11">
                  <a:extLst>
                    <a:ext uri="{FF2B5EF4-FFF2-40B4-BE49-F238E27FC236}">
                      <a16:creationId xmlns:a16="http://schemas.microsoft.com/office/drawing/2014/main" id="{AA8E782C-4EC2-4416-815A-8E3C9C126D3E}"/>
                    </a:ext>
                  </a:extLst>
                </p:cNvPr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37" extrusionOk="0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642;p11">
                  <a:extLst>
                    <a:ext uri="{FF2B5EF4-FFF2-40B4-BE49-F238E27FC236}">
                      <a16:creationId xmlns:a16="http://schemas.microsoft.com/office/drawing/2014/main" id="{B7C42C07-F482-4B40-8914-6841A604CBCC}"/>
                    </a:ext>
                  </a:extLst>
                </p:cNvPr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98" extrusionOk="0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" name="Google Shape;643;p11">
                <a:extLst>
                  <a:ext uri="{FF2B5EF4-FFF2-40B4-BE49-F238E27FC236}">
                    <a16:creationId xmlns:a16="http://schemas.microsoft.com/office/drawing/2014/main" id="{A536EBBD-937F-4E4A-B031-B12DFEDE9312}"/>
                  </a:ext>
                </a:extLst>
              </p:cNvPr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83" name="Google Shape;644;p11">
                  <a:extLst>
                    <a:ext uri="{FF2B5EF4-FFF2-40B4-BE49-F238E27FC236}">
                      <a16:creationId xmlns:a16="http://schemas.microsoft.com/office/drawing/2014/main" id="{9590F1B5-4910-4CEF-A1B9-1EF25B1E0D00}"/>
                    </a:ext>
                  </a:extLst>
                </p:cNvPr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811" extrusionOk="0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645;p11">
                  <a:extLst>
                    <a:ext uri="{FF2B5EF4-FFF2-40B4-BE49-F238E27FC236}">
                      <a16:creationId xmlns:a16="http://schemas.microsoft.com/office/drawing/2014/main" id="{ED8830D0-4849-466F-BEC4-D16059E058E2}"/>
                    </a:ext>
                  </a:extLst>
                </p:cNvPr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08" extrusionOk="0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646;p11">
                  <a:extLst>
                    <a:ext uri="{FF2B5EF4-FFF2-40B4-BE49-F238E27FC236}">
                      <a16:creationId xmlns:a16="http://schemas.microsoft.com/office/drawing/2014/main" id="{BCA8CB42-3C06-4BB2-A630-1FFA186B0874}"/>
                    </a:ext>
                  </a:extLst>
                </p:cNvPr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725" extrusionOk="0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9" name="Google Shape;647;p11">
                <a:extLst>
                  <a:ext uri="{FF2B5EF4-FFF2-40B4-BE49-F238E27FC236}">
                    <a16:creationId xmlns:a16="http://schemas.microsoft.com/office/drawing/2014/main" id="{72D5DCD4-A334-4621-BFA1-BCF1D7A2AF24}"/>
                  </a:ext>
                </a:extLst>
              </p:cNvPr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617" extrusionOk="0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648;p11">
                <a:extLst>
                  <a:ext uri="{FF2B5EF4-FFF2-40B4-BE49-F238E27FC236}">
                    <a16:creationId xmlns:a16="http://schemas.microsoft.com/office/drawing/2014/main" id="{869A8F2E-730D-4F64-8678-7AA09DB2995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649;p11">
                <a:extLst>
                  <a:ext uri="{FF2B5EF4-FFF2-40B4-BE49-F238E27FC236}">
                    <a16:creationId xmlns:a16="http://schemas.microsoft.com/office/drawing/2014/main" id="{03C2CE6F-47B6-469D-8F41-FAAD10B5E982}"/>
                  </a:ext>
                </a:extLst>
              </p:cNvPr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650;p11">
                <a:extLst>
                  <a:ext uri="{FF2B5EF4-FFF2-40B4-BE49-F238E27FC236}">
                    <a16:creationId xmlns:a16="http://schemas.microsoft.com/office/drawing/2014/main" id="{671FBFB0-0E25-4AC4-BCE7-6532E461B064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" name="Google Shape;651;p11">
              <a:extLst>
                <a:ext uri="{FF2B5EF4-FFF2-40B4-BE49-F238E27FC236}">
                  <a16:creationId xmlns:a16="http://schemas.microsoft.com/office/drawing/2014/main" id="{FABBB502-B722-4415-BEEF-4485D09719AA}"/>
                </a:ext>
              </a:extLst>
            </p:cNvPr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" name="Google Shape;652;p11">
              <a:extLst>
                <a:ext uri="{FF2B5EF4-FFF2-40B4-BE49-F238E27FC236}">
                  <a16:creationId xmlns:a16="http://schemas.microsoft.com/office/drawing/2014/main" id="{D3F9A49D-AB41-42B6-9F35-ED4B2BBFF084}"/>
                </a:ext>
              </a:extLst>
            </p:cNvPr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71" name="Google Shape;653;p11">
                <a:extLst>
                  <a:ext uri="{FF2B5EF4-FFF2-40B4-BE49-F238E27FC236}">
                    <a16:creationId xmlns:a16="http://schemas.microsoft.com/office/drawing/2014/main" id="{ABB1CD55-2A87-4BB9-BED7-503A34ED7537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654;p11">
                <a:extLst>
                  <a:ext uri="{FF2B5EF4-FFF2-40B4-BE49-F238E27FC236}">
                    <a16:creationId xmlns:a16="http://schemas.microsoft.com/office/drawing/2014/main" id="{64E97FF7-5D86-4856-9C6A-638F1DE96F9D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655;p11">
                <a:extLst>
                  <a:ext uri="{FF2B5EF4-FFF2-40B4-BE49-F238E27FC236}">
                    <a16:creationId xmlns:a16="http://schemas.microsoft.com/office/drawing/2014/main" id="{AA9EC8CE-7D38-4E50-9BD6-F07B636F65A7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656;p11">
                <a:extLst>
                  <a:ext uri="{FF2B5EF4-FFF2-40B4-BE49-F238E27FC236}">
                    <a16:creationId xmlns:a16="http://schemas.microsoft.com/office/drawing/2014/main" id="{63680DCB-7B68-460D-9180-41D93DCB3D68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657;p11">
                <a:extLst>
                  <a:ext uri="{FF2B5EF4-FFF2-40B4-BE49-F238E27FC236}">
                    <a16:creationId xmlns:a16="http://schemas.microsoft.com/office/drawing/2014/main" id="{89174461-0BB2-4A8C-8C73-9B1AE5395CA6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658;p11">
                <a:extLst>
                  <a:ext uri="{FF2B5EF4-FFF2-40B4-BE49-F238E27FC236}">
                    <a16:creationId xmlns:a16="http://schemas.microsoft.com/office/drawing/2014/main" id="{708E6261-D86A-427F-919B-397248B4AD1F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2" name="Google Shape;352;p4">
            <a:extLst>
              <a:ext uri="{FF2B5EF4-FFF2-40B4-BE49-F238E27FC236}">
                <a16:creationId xmlns:a16="http://schemas.microsoft.com/office/drawing/2014/main" id="{9DB62C46-0FAE-49C1-B36B-27AE33131090}"/>
              </a:ext>
            </a:extLst>
          </p:cNvPr>
          <p:cNvSpPr/>
          <p:nvPr/>
        </p:nvSpPr>
        <p:spPr>
          <a:xfrm>
            <a:off x="438944" y="152400"/>
            <a:ext cx="11618912" cy="771525"/>
          </a:xfrm>
          <a:prstGeom prst="round2SameRect">
            <a:avLst>
              <a:gd name="adj1" fmla="val 0"/>
              <a:gd name="adj2" fmla="val 29630"/>
            </a:avLst>
          </a:prstGeom>
          <a:solidFill>
            <a:schemeClr val="lt1"/>
          </a:solidFill>
          <a:ln>
            <a:noFill/>
          </a:ln>
          <a:effectLst>
            <a:outerShdw blurRad="165100" dist="38100" dir="5400000" algn="t" rotWithShape="0">
              <a:srgbClr val="000000">
                <a:alpha val="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altLang="en-US" sz="3000" b="0" i="0" u="none" strike="noStrike" cap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다른 영역에서의 응용</a:t>
            </a:r>
            <a:endParaRPr sz="3000" b="0" i="0" u="none" strike="noStrike" cap="none" dirty="0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87C0F1-9674-4215-9488-879D7743D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743" y="792554"/>
            <a:ext cx="6378512" cy="4783884"/>
          </a:xfrm>
          <a:prstGeom prst="rect">
            <a:avLst/>
          </a:prstGeom>
        </p:spPr>
      </p:pic>
      <p:sp>
        <p:nvSpPr>
          <p:cNvPr id="92" name="Google Shape;659;p11">
            <a:extLst>
              <a:ext uri="{FF2B5EF4-FFF2-40B4-BE49-F238E27FC236}">
                <a16:creationId xmlns:a16="http://schemas.microsoft.com/office/drawing/2014/main" id="{74CDDC45-333A-46DC-99B7-AB71EB14AA12}"/>
              </a:ext>
            </a:extLst>
          </p:cNvPr>
          <p:cNvSpPr txBox="1"/>
          <p:nvPr/>
        </p:nvSpPr>
        <p:spPr>
          <a:xfrm>
            <a:off x="2188883" y="5715219"/>
            <a:ext cx="9303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몇 명이 이용중일까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80679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4"/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350" name="Google Shape;350;p4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dist="38100" dir="5400000" algn="t" rotWithShape="0">
                <a:srgbClr val="000000">
                  <a:alpha val="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ko-KR" sz="2800" b="1" i="0" u="none" strike="noStrike" cap="none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2. 프로젝트 수행 절차 및 방법</a:t>
              </a:r>
              <a:endParaRPr sz="3000" b="0" i="0" u="none" strike="noStrike" cap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3" name="Google Shape;353;p4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354" name="Google Shape;354;p4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5" name="Google Shape;355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6" name="Google Shape;356;p4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357" name="Google Shape;357;p4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358" name="Google Shape;358;p4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3" extrusionOk="0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4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4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37" extrusionOk="0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4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98" extrusionOk="0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2" name="Google Shape;362;p4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363" name="Google Shape;363;p4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811" extrusionOk="0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4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08" extrusionOk="0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4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725" extrusionOk="0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6" name="Google Shape;366;p4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617" extrusionOk="0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0" name="Google Shape;370;p4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1" name="Google Shape;371;p4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372" name="Google Shape;372;p4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4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5" name="Google Shape;385;p4" descr="안드로이드(운영체제) - 나무위키"/>
          <p:cNvSpPr/>
          <p:nvPr/>
        </p:nvSpPr>
        <p:spPr>
          <a:xfrm>
            <a:off x="6300122" y="381619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" descr="안드로이드(운영체제) - 나무위키"/>
          <p:cNvSpPr/>
          <p:nvPr/>
        </p:nvSpPr>
        <p:spPr>
          <a:xfrm>
            <a:off x="6452522" y="4424411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0;p11">
            <a:extLst>
              <a:ext uri="{FF2B5EF4-FFF2-40B4-BE49-F238E27FC236}">
                <a16:creationId xmlns:a16="http://schemas.microsoft.com/office/drawing/2014/main" id="{0C663755-DCA9-44DE-A74F-D75C535D73E9}"/>
              </a:ext>
            </a:extLst>
          </p:cNvPr>
          <p:cNvGrpSpPr/>
          <p:nvPr/>
        </p:nvGrpSpPr>
        <p:grpSpPr>
          <a:xfrm>
            <a:off x="150812" y="12700"/>
            <a:ext cx="11890375" cy="6680200"/>
            <a:chOff x="150812" y="0"/>
            <a:chExt cx="11890375" cy="6680200"/>
          </a:xfrm>
        </p:grpSpPr>
        <p:sp>
          <p:nvSpPr>
            <p:cNvPr id="64" name="Google Shape;631;p11">
              <a:extLst>
                <a:ext uri="{FF2B5EF4-FFF2-40B4-BE49-F238E27FC236}">
                  <a16:creationId xmlns:a16="http://schemas.microsoft.com/office/drawing/2014/main" id="{96694B38-467F-42C0-8F1F-8D5D96E22685}"/>
                </a:ext>
              </a:extLst>
            </p:cNvPr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32;p11">
              <a:extLst>
                <a:ext uri="{FF2B5EF4-FFF2-40B4-BE49-F238E27FC236}">
                  <a16:creationId xmlns:a16="http://schemas.microsoft.com/office/drawing/2014/main" id="{917006F9-FF61-40E4-92F1-1A8C741AF754}"/>
                </a:ext>
              </a:extLst>
            </p:cNvPr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34;p11">
              <a:extLst>
                <a:ext uri="{FF2B5EF4-FFF2-40B4-BE49-F238E27FC236}">
                  <a16:creationId xmlns:a16="http://schemas.microsoft.com/office/drawing/2014/main" id="{D6390B7E-BD0F-4845-874D-6BFD9B4F2D29}"/>
                </a:ext>
              </a:extLst>
            </p:cNvPr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90" name="Google Shape;635;p11">
                <a:extLst>
                  <a:ext uri="{FF2B5EF4-FFF2-40B4-BE49-F238E27FC236}">
                    <a16:creationId xmlns:a16="http://schemas.microsoft.com/office/drawing/2014/main" id="{30E0F0BC-E738-4226-89AA-7ED2208F25D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1" name="Google Shape;636;p11">
                <a:extLst>
                  <a:ext uri="{FF2B5EF4-FFF2-40B4-BE49-F238E27FC236}">
                    <a16:creationId xmlns:a16="http://schemas.microsoft.com/office/drawing/2014/main" id="{0CC3FB08-7C35-494D-A98E-008349E06405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8" name="Google Shape;637;p11">
              <a:extLst>
                <a:ext uri="{FF2B5EF4-FFF2-40B4-BE49-F238E27FC236}">
                  <a16:creationId xmlns:a16="http://schemas.microsoft.com/office/drawing/2014/main" id="{071A1699-54C0-4006-80AB-63F385ABDEC6}"/>
                </a:ext>
              </a:extLst>
            </p:cNvPr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77" name="Google Shape;638;p11">
                <a:extLst>
                  <a:ext uri="{FF2B5EF4-FFF2-40B4-BE49-F238E27FC236}">
                    <a16:creationId xmlns:a16="http://schemas.microsoft.com/office/drawing/2014/main" id="{D9655DEF-6BFD-4407-8CD3-B33E8D16A833}"/>
                  </a:ext>
                </a:extLst>
              </p:cNvPr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86" name="Google Shape;639;p11">
                  <a:extLst>
                    <a:ext uri="{FF2B5EF4-FFF2-40B4-BE49-F238E27FC236}">
                      <a16:creationId xmlns:a16="http://schemas.microsoft.com/office/drawing/2014/main" id="{FC1065B1-BCF3-45C0-A443-748339671C99}"/>
                    </a:ext>
                  </a:extLst>
                </p:cNvPr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3" extrusionOk="0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640;p11">
                  <a:extLst>
                    <a:ext uri="{FF2B5EF4-FFF2-40B4-BE49-F238E27FC236}">
                      <a16:creationId xmlns:a16="http://schemas.microsoft.com/office/drawing/2014/main" id="{CD4C2B34-4FB2-41A4-8883-E1AF298B1EA9}"/>
                    </a:ext>
                  </a:extLst>
                </p:cNvPr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641;p11">
                  <a:extLst>
                    <a:ext uri="{FF2B5EF4-FFF2-40B4-BE49-F238E27FC236}">
                      <a16:creationId xmlns:a16="http://schemas.microsoft.com/office/drawing/2014/main" id="{AA8E782C-4EC2-4416-815A-8E3C9C126D3E}"/>
                    </a:ext>
                  </a:extLst>
                </p:cNvPr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37" extrusionOk="0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642;p11">
                  <a:extLst>
                    <a:ext uri="{FF2B5EF4-FFF2-40B4-BE49-F238E27FC236}">
                      <a16:creationId xmlns:a16="http://schemas.microsoft.com/office/drawing/2014/main" id="{B7C42C07-F482-4B40-8914-6841A604CBCC}"/>
                    </a:ext>
                  </a:extLst>
                </p:cNvPr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98" extrusionOk="0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" name="Google Shape;643;p11">
                <a:extLst>
                  <a:ext uri="{FF2B5EF4-FFF2-40B4-BE49-F238E27FC236}">
                    <a16:creationId xmlns:a16="http://schemas.microsoft.com/office/drawing/2014/main" id="{A536EBBD-937F-4E4A-B031-B12DFEDE9312}"/>
                  </a:ext>
                </a:extLst>
              </p:cNvPr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83" name="Google Shape;644;p11">
                  <a:extLst>
                    <a:ext uri="{FF2B5EF4-FFF2-40B4-BE49-F238E27FC236}">
                      <a16:creationId xmlns:a16="http://schemas.microsoft.com/office/drawing/2014/main" id="{9590F1B5-4910-4CEF-A1B9-1EF25B1E0D00}"/>
                    </a:ext>
                  </a:extLst>
                </p:cNvPr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811" extrusionOk="0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645;p11">
                  <a:extLst>
                    <a:ext uri="{FF2B5EF4-FFF2-40B4-BE49-F238E27FC236}">
                      <a16:creationId xmlns:a16="http://schemas.microsoft.com/office/drawing/2014/main" id="{ED8830D0-4849-466F-BEC4-D16059E058E2}"/>
                    </a:ext>
                  </a:extLst>
                </p:cNvPr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08" extrusionOk="0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646;p11">
                  <a:extLst>
                    <a:ext uri="{FF2B5EF4-FFF2-40B4-BE49-F238E27FC236}">
                      <a16:creationId xmlns:a16="http://schemas.microsoft.com/office/drawing/2014/main" id="{BCA8CB42-3C06-4BB2-A630-1FFA186B0874}"/>
                    </a:ext>
                  </a:extLst>
                </p:cNvPr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725" extrusionOk="0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9" name="Google Shape;647;p11">
                <a:extLst>
                  <a:ext uri="{FF2B5EF4-FFF2-40B4-BE49-F238E27FC236}">
                    <a16:creationId xmlns:a16="http://schemas.microsoft.com/office/drawing/2014/main" id="{72D5DCD4-A334-4621-BFA1-BCF1D7A2AF24}"/>
                  </a:ext>
                </a:extLst>
              </p:cNvPr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617" extrusionOk="0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648;p11">
                <a:extLst>
                  <a:ext uri="{FF2B5EF4-FFF2-40B4-BE49-F238E27FC236}">
                    <a16:creationId xmlns:a16="http://schemas.microsoft.com/office/drawing/2014/main" id="{869A8F2E-730D-4F64-8678-7AA09DB2995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649;p11">
                <a:extLst>
                  <a:ext uri="{FF2B5EF4-FFF2-40B4-BE49-F238E27FC236}">
                    <a16:creationId xmlns:a16="http://schemas.microsoft.com/office/drawing/2014/main" id="{03C2CE6F-47B6-469D-8F41-FAAD10B5E982}"/>
                  </a:ext>
                </a:extLst>
              </p:cNvPr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650;p11">
                <a:extLst>
                  <a:ext uri="{FF2B5EF4-FFF2-40B4-BE49-F238E27FC236}">
                    <a16:creationId xmlns:a16="http://schemas.microsoft.com/office/drawing/2014/main" id="{671FBFB0-0E25-4AC4-BCE7-6532E461B064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" name="Google Shape;651;p11">
              <a:extLst>
                <a:ext uri="{FF2B5EF4-FFF2-40B4-BE49-F238E27FC236}">
                  <a16:creationId xmlns:a16="http://schemas.microsoft.com/office/drawing/2014/main" id="{FABBB502-B722-4415-BEEF-4485D09719AA}"/>
                </a:ext>
              </a:extLst>
            </p:cNvPr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" name="Google Shape;652;p11">
              <a:extLst>
                <a:ext uri="{FF2B5EF4-FFF2-40B4-BE49-F238E27FC236}">
                  <a16:creationId xmlns:a16="http://schemas.microsoft.com/office/drawing/2014/main" id="{D3F9A49D-AB41-42B6-9F35-ED4B2BBFF084}"/>
                </a:ext>
              </a:extLst>
            </p:cNvPr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71" name="Google Shape;653;p11">
                <a:extLst>
                  <a:ext uri="{FF2B5EF4-FFF2-40B4-BE49-F238E27FC236}">
                    <a16:creationId xmlns:a16="http://schemas.microsoft.com/office/drawing/2014/main" id="{ABB1CD55-2A87-4BB9-BED7-503A34ED7537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654;p11">
                <a:extLst>
                  <a:ext uri="{FF2B5EF4-FFF2-40B4-BE49-F238E27FC236}">
                    <a16:creationId xmlns:a16="http://schemas.microsoft.com/office/drawing/2014/main" id="{64E97FF7-5D86-4856-9C6A-638F1DE96F9D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655;p11">
                <a:extLst>
                  <a:ext uri="{FF2B5EF4-FFF2-40B4-BE49-F238E27FC236}">
                    <a16:creationId xmlns:a16="http://schemas.microsoft.com/office/drawing/2014/main" id="{AA9EC8CE-7D38-4E50-9BD6-F07B636F65A7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656;p11">
                <a:extLst>
                  <a:ext uri="{FF2B5EF4-FFF2-40B4-BE49-F238E27FC236}">
                    <a16:creationId xmlns:a16="http://schemas.microsoft.com/office/drawing/2014/main" id="{63680DCB-7B68-460D-9180-41D93DCB3D68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657;p11">
                <a:extLst>
                  <a:ext uri="{FF2B5EF4-FFF2-40B4-BE49-F238E27FC236}">
                    <a16:creationId xmlns:a16="http://schemas.microsoft.com/office/drawing/2014/main" id="{89174461-0BB2-4A8C-8C73-9B1AE5395CA6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658;p11">
                <a:extLst>
                  <a:ext uri="{FF2B5EF4-FFF2-40B4-BE49-F238E27FC236}">
                    <a16:creationId xmlns:a16="http://schemas.microsoft.com/office/drawing/2014/main" id="{708E6261-D86A-427F-919B-397248B4AD1F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2" name="Google Shape;352;p4">
            <a:extLst>
              <a:ext uri="{FF2B5EF4-FFF2-40B4-BE49-F238E27FC236}">
                <a16:creationId xmlns:a16="http://schemas.microsoft.com/office/drawing/2014/main" id="{9DB62C46-0FAE-49C1-B36B-27AE33131090}"/>
              </a:ext>
            </a:extLst>
          </p:cNvPr>
          <p:cNvSpPr/>
          <p:nvPr/>
        </p:nvSpPr>
        <p:spPr>
          <a:xfrm>
            <a:off x="438944" y="152400"/>
            <a:ext cx="11618912" cy="771525"/>
          </a:xfrm>
          <a:prstGeom prst="round2SameRect">
            <a:avLst>
              <a:gd name="adj1" fmla="val 0"/>
              <a:gd name="adj2" fmla="val 29630"/>
            </a:avLst>
          </a:prstGeom>
          <a:solidFill>
            <a:schemeClr val="lt1"/>
          </a:solidFill>
          <a:ln>
            <a:noFill/>
          </a:ln>
          <a:effectLst>
            <a:outerShdw blurRad="165100" dist="38100" dir="5400000" algn="t" rotWithShape="0">
              <a:srgbClr val="000000">
                <a:alpha val="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altLang="en-US" sz="3000" b="0" i="0" u="none" strike="noStrike" cap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다른 영역에서의 응용</a:t>
            </a:r>
            <a:endParaRPr sz="3000" b="0" i="0" u="none" strike="noStrike" cap="none" dirty="0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659;p11">
            <a:extLst>
              <a:ext uri="{FF2B5EF4-FFF2-40B4-BE49-F238E27FC236}">
                <a16:creationId xmlns:a16="http://schemas.microsoft.com/office/drawing/2014/main" id="{74CDDC45-333A-46DC-99B7-AB71EB14AA12}"/>
              </a:ext>
            </a:extLst>
          </p:cNvPr>
          <p:cNvSpPr txBox="1"/>
          <p:nvPr/>
        </p:nvSpPr>
        <p:spPr>
          <a:xfrm>
            <a:off x="2188883" y="5715219"/>
            <a:ext cx="9303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화단에</a:t>
            </a:r>
            <a:r>
              <a:rPr lang="en-US" altLang="ko-KR" sz="2000" dirty="0">
                <a:solidFill>
                  <a:schemeClr val="dk1"/>
                </a:solidFill>
              </a:rPr>
              <a:t> </a:t>
            </a:r>
            <a:r>
              <a:rPr lang="ko-KR" altLang="en-US" sz="2000" dirty="0">
                <a:solidFill>
                  <a:schemeClr val="dk1"/>
                </a:solidFill>
              </a:rPr>
              <a:t>들어가지 마세요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610F4E-FC5D-401D-A3F8-1068F8E3C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1" y="897024"/>
            <a:ext cx="7193800" cy="467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8705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4"/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350" name="Google Shape;350;p4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dist="38100" dir="5400000" algn="t" rotWithShape="0">
                <a:srgbClr val="000000">
                  <a:alpha val="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ko-KR" sz="2800" b="1" i="0" u="none" strike="noStrike" cap="none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2. 프로젝트 수행 절차 및 방법</a:t>
              </a:r>
              <a:endParaRPr sz="3000" b="0" i="0" u="none" strike="noStrike" cap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3" name="Google Shape;353;p4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354" name="Google Shape;354;p4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5" name="Google Shape;355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6" name="Google Shape;356;p4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357" name="Google Shape;357;p4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358" name="Google Shape;358;p4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3" extrusionOk="0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4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4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37" extrusionOk="0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4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98" extrusionOk="0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2" name="Google Shape;362;p4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363" name="Google Shape;363;p4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811" extrusionOk="0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4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08" extrusionOk="0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4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725" extrusionOk="0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6" name="Google Shape;366;p4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617" extrusionOk="0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0" name="Google Shape;370;p4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1" name="Google Shape;371;p4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372" name="Google Shape;372;p4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4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5" name="Google Shape;385;p4" descr="안드로이드(운영체제) - 나무위키"/>
          <p:cNvSpPr/>
          <p:nvPr/>
        </p:nvSpPr>
        <p:spPr>
          <a:xfrm>
            <a:off x="6300122" y="381619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" descr="안드로이드(운영체제) - 나무위키"/>
          <p:cNvSpPr/>
          <p:nvPr/>
        </p:nvSpPr>
        <p:spPr>
          <a:xfrm>
            <a:off x="6452522" y="4424411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0;p11">
            <a:extLst>
              <a:ext uri="{FF2B5EF4-FFF2-40B4-BE49-F238E27FC236}">
                <a16:creationId xmlns:a16="http://schemas.microsoft.com/office/drawing/2014/main" id="{0C663755-DCA9-44DE-A74F-D75C535D73E9}"/>
              </a:ext>
            </a:extLst>
          </p:cNvPr>
          <p:cNvGrpSpPr/>
          <p:nvPr/>
        </p:nvGrpSpPr>
        <p:grpSpPr>
          <a:xfrm>
            <a:off x="150812" y="12700"/>
            <a:ext cx="11890375" cy="6680200"/>
            <a:chOff x="150812" y="0"/>
            <a:chExt cx="11890375" cy="6680200"/>
          </a:xfrm>
        </p:grpSpPr>
        <p:sp>
          <p:nvSpPr>
            <p:cNvPr id="64" name="Google Shape;631;p11">
              <a:extLst>
                <a:ext uri="{FF2B5EF4-FFF2-40B4-BE49-F238E27FC236}">
                  <a16:creationId xmlns:a16="http://schemas.microsoft.com/office/drawing/2014/main" id="{96694B38-467F-42C0-8F1F-8D5D96E22685}"/>
                </a:ext>
              </a:extLst>
            </p:cNvPr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32;p11">
              <a:extLst>
                <a:ext uri="{FF2B5EF4-FFF2-40B4-BE49-F238E27FC236}">
                  <a16:creationId xmlns:a16="http://schemas.microsoft.com/office/drawing/2014/main" id="{917006F9-FF61-40E4-92F1-1A8C741AF754}"/>
                </a:ext>
              </a:extLst>
            </p:cNvPr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34;p11">
              <a:extLst>
                <a:ext uri="{FF2B5EF4-FFF2-40B4-BE49-F238E27FC236}">
                  <a16:creationId xmlns:a16="http://schemas.microsoft.com/office/drawing/2014/main" id="{D6390B7E-BD0F-4845-874D-6BFD9B4F2D29}"/>
                </a:ext>
              </a:extLst>
            </p:cNvPr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90" name="Google Shape;635;p11">
                <a:extLst>
                  <a:ext uri="{FF2B5EF4-FFF2-40B4-BE49-F238E27FC236}">
                    <a16:creationId xmlns:a16="http://schemas.microsoft.com/office/drawing/2014/main" id="{30E0F0BC-E738-4226-89AA-7ED2208F25D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1" name="Google Shape;636;p11">
                <a:extLst>
                  <a:ext uri="{FF2B5EF4-FFF2-40B4-BE49-F238E27FC236}">
                    <a16:creationId xmlns:a16="http://schemas.microsoft.com/office/drawing/2014/main" id="{0CC3FB08-7C35-494D-A98E-008349E06405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8" name="Google Shape;637;p11">
              <a:extLst>
                <a:ext uri="{FF2B5EF4-FFF2-40B4-BE49-F238E27FC236}">
                  <a16:creationId xmlns:a16="http://schemas.microsoft.com/office/drawing/2014/main" id="{071A1699-54C0-4006-80AB-63F385ABDEC6}"/>
                </a:ext>
              </a:extLst>
            </p:cNvPr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77" name="Google Shape;638;p11">
                <a:extLst>
                  <a:ext uri="{FF2B5EF4-FFF2-40B4-BE49-F238E27FC236}">
                    <a16:creationId xmlns:a16="http://schemas.microsoft.com/office/drawing/2014/main" id="{D9655DEF-6BFD-4407-8CD3-B33E8D16A833}"/>
                  </a:ext>
                </a:extLst>
              </p:cNvPr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86" name="Google Shape;639;p11">
                  <a:extLst>
                    <a:ext uri="{FF2B5EF4-FFF2-40B4-BE49-F238E27FC236}">
                      <a16:creationId xmlns:a16="http://schemas.microsoft.com/office/drawing/2014/main" id="{FC1065B1-BCF3-45C0-A443-748339671C99}"/>
                    </a:ext>
                  </a:extLst>
                </p:cNvPr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3" extrusionOk="0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640;p11">
                  <a:extLst>
                    <a:ext uri="{FF2B5EF4-FFF2-40B4-BE49-F238E27FC236}">
                      <a16:creationId xmlns:a16="http://schemas.microsoft.com/office/drawing/2014/main" id="{CD4C2B34-4FB2-41A4-8883-E1AF298B1EA9}"/>
                    </a:ext>
                  </a:extLst>
                </p:cNvPr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641;p11">
                  <a:extLst>
                    <a:ext uri="{FF2B5EF4-FFF2-40B4-BE49-F238E27FC236}">
                      <a16:creationId xmlns:a16="http://schemas.microsoft.com/office/drawing/2014/main" id="{AA8E782C-4EC2-4416-815A-8E3C9C126D3E}"/>
                    </a:ext>
                  </a:extLst>
                </p:cNvPr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37" extrusionOk="0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642;p11">
                  <a:extLst>
                    <a:ext uri="{FF2B5EF4-FFF2-40B4-BE49-F238E27FC236}">
                      <a16:creationId xmlns:a16="http://schemas.microsoft.com/office/drawing/2014/main" id="{B7C42C07-F482-4B40-8914-6841A604CBCC}"/>
                    </a:ext>
                  </a:extLst>
                </p:cNvPr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98" extrusionOk="0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" name="Google Shape;643;p11">
                <a:extLst>
                  <a:ext uri="{FF2B5EF4-FFF2-40B4-BE49-F238E27FC236}">
                    <a16:creationId xmlns:a16="http://schemas.microsoft.com/office/drawing/2014/main" id="{A536EBBD-937F-4E4A-B031-B12DFEDE9312}"/>
                  </a:ext>
                </a:extLst>
              </p:cNvPr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83" name="Google Shape;644;p11">
                  <a:extLst>
                    <a:ext uri="{FF2B5EF4-FFF2-40B4-BE49-F238E27FC236}">
                      <a16:creationId xmlns:a16="http://schemas.microsoft.com/office/drawing/2014/main" id="{9590F1B5-4910-4CEF-A1B9-1EF25B1E0D00}"/>
                    </a:ext>
                  </a:extLst>
                </p:cNvPr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811" extrusionOk="0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645;p11">
                  <a:extLst>
                    <a:ext uri="{FF2B5EF4-FFF2-40B4-BE49-F238E27FC236}">
                      <a16:creationId xmlns:a16="http://schemas.microsoft.com/office/drawing/2014/main" id="{ED8830D0-4849-466F-BEC4-D16059E058E2}"/>
                    </a:ext>
                  </a:extLst>
                </p:cNvPr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08" extrusionOk="0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646;p11">
                  <a:extLst>
                    <a:ext uri="{FF2B5EF4-FFF2-40B4-BE49-F238E27FC236}">
                      <a16:creationId xmlns:a16="http://schemas.microsoft.com/office/drawing/2014/main" id="{BCA8CB42-3C06-4BB2-A630-1FFA186B0874}"/>
                    </a:ext>
                  </a:extLst>
                </p:cNvPr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725" extrusionOk="0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9" name="Google Shape;647;p11">
                <a:extLst>
                  <a:ext uri="{FF2B5EF4-FFF2-40B4-BE49-F238E27FC236}">
                    <a16:creationId xmlns:a16="http://schemas.microsoft.com/office/drawing/2014/main" id="{72D5DCD4-A334-4621-BFA1-BCF1D7A2AF24}"/>
                  </a:ext>
                </a:extLst>
              </p:cNvPr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617" extrusionOk="0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648;p11">
                <a:extLst>
                  <a:ext uri="{FF2B5EF4-FFF2-40B4-BE49-F238E27FC236}">
                    <a16:creationId xmlns:a16="http://schemas.microsoft.com/office/drawing/2014/main" id="{869A8F2E-730D-4F64-8678-7AA09DB2995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649;p11">
                <a:extLst>
                  <a:ext uri="{FF2B5EF4-FFF2-40B4-BE49-F238E27FC236}">
                    <a16:creationId xmlns:a16="http://schemas.microsoft.com/office/drawing/2014/main" id="{03C2CE6F-47B6-469D-8F41-FAAD10B5E982}"/>
                  </a:ext>
                </a:extLst>
              </p:cNvPr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650;p11">
                <a:extLst>
                  <a:ext uri="{FF2B5EF4-FFF2-40B4-BE49-F238E27FC236}">
                    <a16:creationId xmlns:a16="http://schemas.microsoft.com/office/drawing/2014/main" id="{671FBFB0-0E25-4AC4-BCE7-6532E461B064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" name="Google Shape;651;p11">
              <a:extLst>
                <a:ext uri="{FF2B5EF4-FFF2-40B4-BE49-F238E27FC236}">
                  <a16:creationId xmlns:a16="http://schemas.microsoft.com/office/drawing/2014/main" id="{FABBB502-B722-4415-BEEF-4485D09719AA}"/>
                </a:ext>
              </a:extLst>
            </p:cNvPr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" name="Google Shape;652;p11">
              <a:extLst>
                <a:ext uri="{FF2B5EF4-FFF2-40B4-BE49-F238E27FC236}">
                  <a16:creationId xmlns:a16="http://schemas.microsoft.com/office/drawing/2014/main" id="{D3F9A49D-AB41-42B6-9F35-ED4B2BBFF084}"/>
                </a:ext>
              </a:extLst>
            </p:cNvPr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71" name="Google Shape;653;p11">
                <a:extLst>
                  <a:ext uri="{FF2B5EF4-FFF2-40B4-BE49-F238E27FC236}">
                    <a16:creationId xmlns:a16="http://schemas.microsoft.com/office/drawing/2014/main" id="{ABB1CD55-2A87-4BB9-BED7-503A34ED7537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654;p11">
                <a:extLst>
                  <a:ext uri="{FF2B5EF4-FFF2-40B4-BE49-F238E27FC236}">
                    <a16:creationId xmlns:a16="http://schemas.microsoft.com/office/drawing/2014/main" id="{64E97FF7-5D86-4856-9C6A-638F1DE96F9D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655;p11">
                <a:extLst>
                  <a:ext uri="{FF2B5EF4-FFF2-40B4-BE49-F238E27FC236}">
                    <a16:creationId xmlns:a16="http://schemas.microsoft.com/office/drawing/2014/main" id="{AA9EC8CE-7D38-4E50-9BD6-F07B636F65A7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656;p11">
                <a:extLst>
                  <a:ext uri="{FF2B5EF4-FFF2-40B4-BE49-F238E27FC236}">
                    <a16:creationId xmlns:a16="http://schemas.microsoft.com/office/drawing/2014/main" id="{63680DCB-7B68-460D-9180-41D93DCB3D68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657;p11">
                <a:extLst>
                  <a:ext uri="{FF2B5EF4-FFF2-40B4-BE49-F238E27FC236}">
                    <a16:creationId xmlns:a16="http://schemas.microsoft.com/office/drawing/2014/main" id="{89174461-0BB2-4A8C-8C73-9B1AE5395CA6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658;p11">
                <a:extLst>
                  <a:ext uri="{FF2B5EF4-FFF2-40B4-BE49-F238E27FC236}">
                    <a16:creationId xmlns:a16="http://schemas.microsoft.com/office/drawing/2014/main" id="{708E6261-D86A-427F-919B-397248B4AD1F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2" name="Google Shape;352;p4">
            <a:extLst>
              <a:ext uri="{FF2B5EF4-FFF2-40B4-BE49-F238E27FC236}">
                <a16:creationId xmlns:a16="http://schemas.microsoft.com/office/drawing/2014/main" id="{9DB62C46-0FAE-49C1-B36B-27AE33131090}"/>
              </a:ext>
            </a:extLst>
          </p:cNvPr>
          <p:cNvSpPr/>
          <p:nvPr/>
        </p:nvSpPr>
        <p:spPr>
          <a:xfrm>
            <a:off x="438944" y="152400"/>
            <a:ext cx="11618912" cy="771525"/>
          </a:xfrm>
          <a:prstGeom prst="round2SameRect">
            <a:avLst>
              <a:gd name="adj1" fmla="val 0"/>
              <a:gd name="adj2" fmla="val 29630"/>
            </a:avLst>
          </a:prstGeom>
          <a:solidFill>
            <a:schemeClr val="lt1"/>
          </a:solidFill>
          <a:ln>
            <a:noFill/>
          </a:ln>
          <a:effectLst>
            <a:outerShdw blurRad="165100" dist="38100" dir="5400000" algn="t" rotWithShape="0">
              <a:srgbClr val="000000">
                <a:alpha val="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altLang="en-US" sz="3000" b="0" i="0" u="none" strike="noStrike" cap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다른 영역에서의 응용</a:t>
            </a:r>
            <a:endParaRPr sz="3000" b="0" i="0" u="none" strike="noStrike" cap="none" dirty="0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659;p11">
            <a:extLst>
              <a:ext uri="{FF2B5EF4-FFF2-40B4-BE49-F238E27FC236}">
                <a16:creationId xmlns:a16="http://schemas.microsoft.com/office/drawing/2014/main" id="{74CDDC45-333A-46DC-99B7-AB71EB14AA12}"/>
              </a:ext>
            </a:extLst>
          </p:cNvPr>
          <p:cNvSpPr txBox="1"/>
          <p:nvPr/>
        </p:nvSpPr>
        <p:spPr>
          <a:xfrm>
            <a:off x="2188883" y="5715219"/>
            <a:ext cx="9303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놀이공원 몇 명이 줄을 섰을까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A90262-9FA3-4401-9F1A-29B7C0C53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285" y="1088157"/>
            <a:ext cx="6531429" cy="43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1898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11"/>
          <p:cNvGrpSpPr/>
          <p:nvPr/>
        </p:nvGrpSpPr>
        <p:grpSpPr>
          <a:xfrm>
            <a:off x="150812" y="12700"/>
            <a:ext cx="11890375" cy="6680200"/>
            <a:chOff x="150812" y="0"/>
            <a:chExt cx="11890375" cy="6680200"/>
          </a:xfrm>
        </p:grpSpPr>
        <p:sp>
          <p:nvSpPr>
            <p:cNvPr id="631" name="Google Shape;631;p11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dist="38100" dir="5400000" algn="t" rotWithShape="0">
                <a:srgbClr val="000000">
                  <a:alpha val="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ko-KR" sz="30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출처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4" name="Google Shape;634;p11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635" name="Google Shape;635;p11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36" name="Google Shape;636;p1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37" name="Google Shape;637;p11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638" name="Google Shape;638;p11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639" name="Google Shape;639;p11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3" extrusionOk="0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11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Google Shape;641;p11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37" extrusionOk="0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Google Shape;642;p11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98" extrusionOk="0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3" name="Google Shape;643;p11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644" name="Google Shape;644;p11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811" extrusionOk="0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p11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08" extrusionOk="0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11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725" extrusionOk="0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47" name="Google Shape;647;p11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617" extrusionOk="0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1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1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1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1" name="Google Shape;651;p11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2" name="Google Shape;652;p11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653" name="Google Shape;653;p11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1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1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1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1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1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59" name="Google Shape;659;p11"/>
          <p:cNvSpPr txBox="1"/>
          <p:nvPr/>
        </p:nvSpPr>
        <p:spPr>
          <a:xfrm>
            <a:off x="997213" y="1571817"/>
            <a:ext cx="9303000" cy="41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https://www.kmi.re.kr/web/board/download.do?rbsIdx=113&amp;idx=37057&amp;fidx=1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우리나라 항만이 중요한 이유 논문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https://www.korea.kr/news/policyNewsView.do?newsId=148898387#:~:text=%ED%95%B4%EC%96%91%EC%88%98%EC%82%B0%EB%B6%80%EB%8A%94%20%EC%A7%80%EB%82%9C%ED%95%B4%20%EC%A0%84%EA%B5%AD,%ED%95%AD%EB%A7%8C%EB%AC%BC%EB%8F%99%EB%9F%89(2021%EB%85%84).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우리나라 코로나 사태 이후로도 전국물동량 증가 기사자료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https://kita.net/cmmrcInfo/cmmrcNews/imxprtLgistNews/imxprtLgistNewsDetail.do?pageIndex=1&amp;no=6202&amp;dataCls=B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우리나라 물류 항만 순위 세계 7위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1"/>
          <p:cNvSpPr txBox="1"/>
          <p:nvPr/>
        </p:nvSpPr>
        <p:spPr>
          <a:xfrm>
            <a:off x="939736" y="1016926"/>
            <a:ext cx="14417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출처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666;p12"/>
          <p:cNvGrpSpPr/>
          <p:nvPr/>
        </p:nvGrpSpPr>
        <p:grpSpPr>
          <a:xfrm>
            <a:off x="150812" y="0"/>
            <a:ext cx="11890375" cy="6680200"/>
            <a:chOff x="1235075" y="3804480"/>
            <a:chExt cx="11890375" cy="6680200"/>
          </a:xfrm>
        </p:grpSpPr>
        <p:sp>
          <p:nvSpPr>
            <p:cNvPr id="667" name="Google Shape;667;p12"/>
            <p:cNvSpPr/>
            <p:nvPr/>
          </p:nvSpPr>
          <p:spPr>
            <a:xfrm>
              <a:off x="1235075" y="380448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2"/>
            <p:cNvSpPr/>
            <p:nvPr/>
          </p:nvSpPr>
          <p:spPr>
            <a:xfrm>
              <a:off x="1355724" y="380448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9" name="Google Shape;669;p12"/>
          <p:cNvSpPr/>
          <p:nvPr/>
        </p:nvSpPr>
        <p:spPr>
          <a:xfrm>
            <a:off x="286543" y="2629892"/>
            <a:ext cx="11618912" cy="1249758"/>
          </a:xfrm>
          <a:prstGeom prst="round2SameRect">
            <a:avLst>
              <a:gd name="adj1" fmla="val 0"/>
              <a:gd name="adj2" fmla="val 29630"/>
            </a:avLst>
          </a:prstGeom>
          <a:solidFill>
            <a:schemeClr val="lt1"/>
          </a:solidFill>
          <a:ln>
            <a:noFill/>
          </a:ln>
          <a:effectLst>
            <a:outerShdw blurRad="165100" dist="38100" dir="5400000" algn="t" rotWithShape="0">
              <a:srgbClr val="000000">
                <a:alpha val="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ko-KR" sz="7200" b="1" i="0" u="none" strike="noStrike" cap="none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감사합니다.</a:t>
            </a:r>
            <a:endParaRPr sz="7200" b="1" i="0" u="none" strike="noStrike" cap="none">
              <a:solidFill>
                <a:srgbClr val="44546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D729B4-B49E-4EA0-8F7D-46221593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341" y="3879650"/>
            <a:ext cx="3529151" cy="242138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g1794e39f263_0_4"/>
          <p:cNvGrpSpPr/>
          <p:nvPr/>
        </p:nvGrpSpPr>
        <p:grpSpPr>
          <a:xfrm>
            <a:off x="150811" y="0"/>
            <a:ext cx="11890500" cy="6680100"/>
            <a:chOff x="150812" y="0"/>
            <a:chExt cx="11890500" cy="6680100"/>
          </a:xfrm>
        </p:grpSpPr>
        <p:sp>
          <p:nvSpPr>
            <p:cNvPr id="200" name="Google Shape;200;g1794e39f263_0_4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7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1794e39f263_0_4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7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br>
                <a:rPr lang="ko-K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1794e39f263_0_4"/>
            <p:cNvSpPr/>
            <p:nvPr/>
          </p:nvSpPr>
          <p:spPr>
            <a:xfrm>
              <a:off x="286544" y="0"/>
              <a:ext cx="11619000" cy="771600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dist="38100" dir="5400000" algn="t" rotWithShape="0">
                <a:srgbClr val="000000">
                  <a:alpha val="47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ko-KR" sz="30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1. 프로젝트 개요</a:t>
              </a:r>
              <a:endParaRPr sz="30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" name="Google Shape;203;g1794e39f263_0_4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204" name="Google Shape;204;g1794e39f263_0_4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5" name="Google Shape;205;g1794e39f263_0_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6" name="Google Shape;206;g1794e39f263_0_4"/>
            <p:cNvGrpSpPr/>
            <p:nvPr/>
          </p:nvGrpSpPr>
          <p:grpSpPr>
            <a:xfrm>
              <a:off x="8951149" y="320144"/>
              <a:ext cx="1550685" cy="169375"/>
              <a:chOff x="9512757" y="369386"/>
              <a:chExt cx="2051714" cy="224100"/>
            </a:xfrm>
          </p:grpSpPr>
          <p:grpSp>
            <p:nvGrpSpPr>
              <p:cNvPr id="207" name="Google Shape;207;g1794e39f263_0_4"/>
              <p:cNvGrpSpPr/>
              <p:nvPr/>
            </p:nvGrpSpPr>
            <p:grpSpPr>
              <a:xfrm>
                <a:off x="10750964" y="406846"/>
                <a:ext cx="132446" cy="140904"/>
                <a:chOff x="4594" y="900"/>
                <a:chExt cx="276" cy="294"/>
              </a:xfrm>
            </p:grpSpPr>
            <p:sp>
              <p:nvSpPr>
                <p:cNvPr id="208" name="Google Shape;208;g1794e39f263_0_4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3" extrusionOk="0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g1794e39f263_0_4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g1794e39f263_0_4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37" extrusionOk="0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g1794e39f263_0_4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98" extrusionOk="0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2" name="Google Shape;212;g1794e39f263_0_4"/>
              <p:cNvGrpSpPr/>
              <p:nvPr/>
            </p:nvGrpSpPr>
            <p:grpSpPr>
              <a:xfrm>
                <a:off x="10506302" y="406846"/>
                <a:ext cx="140067" cy="140067"/>
                <a:chOff x="1747" y="423"/>
                <a:chExt cx="574" cy="574"/>
              </a:xfrm>
            </p:grpSpPr>
            <p:sp>
              <p:nvSpPr>
                <p:cNvPr id="213" name="Google Shape;213;g1794e39f263_0_4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811" extrusionOk="0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g1794e39f263_0_4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08" extrusionOk="0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g1794e39f263_0_4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725" extrusionOk="0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6" name="Google Shape;216;g1794e39f263_0_4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617" extrusionOk="0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g1794e39f263_0_4"/>
              <p:cNvSpPr/>
              <p:nvPr/>
            </p:nvSpPr>
            <p:spPr>
              <a:xfrm>
                <a:off x="10885020" y="369386"/>
                <a:ext cx="454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g1794e39f263_0_4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g1794e39f263_0_4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0" name="Google Shape;220;g1794e39f263_0_4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1" name="Google Shape;221;g1794e39f263_0_4"/>
            <p:cNvGrpSpPr/>
            <p:nvPr/>
          </p:nvGrpSpPr>
          <p:grpSpPr>
            <a:xfrm>
              <a:off x="653837" y="193032"/>
              <a:ext cx="343426" cy="344918"/>
              <a:chOff x="1157487" y="184451"/>
              <a:chExt cx="489979" cy="492107"/>
            </a:xfrm>
          </p:grpSpPr>
          <p:sp>
            <p:nvSpPr>
              <p:cNvPr id="222" name="Google Shape;222;g1794e39f263_0_4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g1794e39f263_0_4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g1794e39f263_0_4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g1794e39f263_0_4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g1794e39f263_0_4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g1794e39f263_0_4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8" name="Google Shape;228;g1794e39f263_0_4"/>
          <p:cNvSpPr txBox="1"/>
          <p:nvPr/>
        </p:nvSpPr>
        <p:spPr>
          <a:xfrm>
            <a:off x="1522337" y="4557972"/>
            <a:ext cx="96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1794e39f263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900" y="4372313"/>
            <a:ext cx="10807560" cy="8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794e39f263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2375" y="3153850"/>
            <a:ext cx="9987352" cy="8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794e39f263_0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1425" y="1762650"/>
            <a:ext cx="9662701" cy="1000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"/>
          <p:cNvGrpSpPr/>
          <p:nvPr/>
        </p:nvGrpSpPr>
        <p:grpSpPr>
          <a:xfrm>
            <a:off x="150811" y="0"/>
            <a:ext cx="11890375" cy="6680200"/>
            <a:chOff x="150812" y="0"/>
            <a:chExt cx="11890375" cy="6680200"/>
          </a:xfrm>
        </p:grpSpPr>
        <p:sp>
          <p:nvSpPr>
            <p:cNvPr id="238" name="Google Shape;238;p3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br>
                <a:rPr lang="ko-K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dist="38100" dir="5400000" algn="t" rotWithShape="0">
                <a:srgbClr val="000000">
                  <a:alpha val="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ko-KR" sz="30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1. 프로젝트 개요</a:t>
              </a:r>
              <a:endParaRPr sz="30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1" name="Google Shape;241;p3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242" name="Google Shape;242;p3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43" name="Google Shape;243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4" name="Google Shape;244;p3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245" name="Google Shape;245;p3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246" name="Google Shape;246;p3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3" extrusionOk="0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3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Google Shape;248;p3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37" extrusionOk="0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3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98" extrusionOk="0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0" name="Google Shape;250;p3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251" name="Google Shape;251;p3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811" extrusionOk="0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3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08" extrusionOk="0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3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725" extrusionOk="0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4" name="Google Shape;254;p3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617" extrusionOk="0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8" name="Google Shape;258;p3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9" name="Google Shape;259;p3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260" name="Google Shape;260;p3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6" name="Google Shape;266;p3"/>
          <p:cNvSpPr txBox="1"/>
          <p:nvPr/>
        </p:nvSpPr>
        <p:spPr>
          <a:xfrm>
            <a:off x="1115662" y="337925"/>
            <a:ext cx="211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주제선정이유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"/>
          <p:cNvSpPr txBox="1"/>
          <p:nvPr/>
        </p:nvSpPr>
        <p:spPr>
          <a:xfrm>
            <a:off x="1923587" y="5824772"/>
            <a:ext cx="96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222222"/>
                </a:solidFill>
              </a:rPr>
              <a:t>항만 보안시스템 구축하여 운영하고 있음에도 꾸준한 보안사고 발생</a:t>
            </a:r>
            <a:endParaRPr sz="2000" b="1" i="0" u="none" strike="noStrike" cap="none">
              <a:solidFill>
                <a:srgbClr val="222222"/>
              </a:solidFill>
            </a:endParaRPr>
          </a:p>
        </p:txBody>
      </p:sp>
      <p:pic>
        <p:nvPicPr>
          <p:cNvPr id="268" name="Google Shape;26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500" y="1744613"/>
            <a:ext cx="7152400" cy="3758300"/>
          </a:xfrm>
          <a:prstGeom prst="rect">
            <a:avLst/>
          </a:prstGeom>
          <a:noFill/>
          <a:ln>
            <a:noFill/>
          </a:ln>
          <a:effectLst>
            <a:outerShdw blurRad="381000" dist="139700" dir="5400000" sx="99000" sy="99000" algn="t" rotWithShape="0">
              <a:srgbClr val="000000">
                <a:alpha val="24310"/>
              </a:srgbClr>
            </a:outerShdw>
          </a:effectLst>
        </p:spPr>
      </p:pic>
      <p:pic>
        <p:nvPicPr>
          <p:cNvPr id="269" name="Google Shape;269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9078" y="1603725"/>
            <a:ext cx="3134922" cy="40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g17685eb7fcf_1_152"/>
          <p:cNvGrpSpPr/>
          <p:nvPr/>
        </p:nvGrpSpPr>
        <p:grpSpPr>
          <a:xfrm>
            <a:off x="150811" y="0"/>
            <a:ext cx="11890500" cy="6680100"/>
            <a:chOff x="150812" y="0"/>
            <a:chExt cx="11890500" cy="6680100"/>
          </a:xfrm>
        </p:grpSpPr>
        <p:sp>
          <p:nvSpPr>
            <p:cNvPr id="276" name="Google Shape;276;g17685eb7fcf_1_152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17685eb7fcf_1_152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br>
                <a:rPr lang="ko-K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17685eb7fcf_1_152"/>
            <p:cNvSpPr/>
            <p:nvPr/>
          </p:nvSpPr>
          <p:spPr>
            <a:xfrm>
              <a:off x="286544" y="0"/>
              <a:ext cx="11619000" cy="771600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dist="38100" dir="5400000" algn="t" rotWithShape="0">
                <a:srgbClr val="000000">
                  <a:alpha val="470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ko-KR" sz="30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1. 프로젝트 개요</a:t>
              </a:r>
              <a:endParaRPr sz="30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" name="Google Shape;279;g17685eb7fcf_1_152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280" name="Google Shape;280;g17685eb7fcf_1_152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1" name="Google Shape;281;g17685eb7fcf_1_1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2" name="Google Shape;282;g17685eb7fcf_1_152"/>
            <p:cNvGrpSpPr/>
            <p:nvPr/>
          </p:nvGrpSpPr>
          <p:grpSpPr>
            <a:xfrm>
              <a:off x="8951147" y="320144"/>
              <a:ext cx="1550685" cy="169375"/>
              <a:chOff x="9512757" y="369386"/>
              <a:chExt cx="2051714" cy="224100"/>
            </a:xfrm>
          </p:grpSpPr>
          <p:grpSp>
            <p:nvGrpSpPr>
              <p:cNvPr id="283" name="Google Shape;283;g17685eb7fcf_1_152"/>
              <p:cNvGrpSpPr/>
              <p:nvPr/>
            </p:nvGrpSpPr>
            <p:grpSpPr>
              <a:xfrm>
                <a:off x="10750964" y="406846"/>
                <a:ext cx="132409" cy="140954"/>
                <a:chOff x="4594" y="900"/>
                <a:chExt cx="276" cy="294"/>
              </a:xfrm>
            </p:grpSpPr>
            <p:sp>
              <p:nvSpPr>
                <p:cNvPr id="284" name="Google Shape;284;g17685eb7fcf_1_152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3" extrusionOk="0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" name="Google Shape;285;g17685eb7fcf_1_152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Google Shape;286;g17685eb7fcf_1_152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37" extrusionOk="0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Google Shape;287;g17685eb7fcf_1_152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98" extrusionOk="0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8" name="Google Shape;288;g17685eb7fcf_1_152"/>
              <p:cNvGrpSpPr/>
              <p:nvPr/>
            </p:nvGrpSpPr>
            <p:grpSpPr>
              <a:xfrm>
                <a:off x="10506302" y="406846"/>
                <a:ext cx="140174" cy="140174"/>
                <a:chOff x="1747" y="423"/>
                <a:chExt cx="574" cy="574"/>
              </a:xfrm>
            </p:grpSpPr>
            <p:sp>
              <p:nvSpPr>
                <p:cNvPr id="289" name="Google Shape;289;g17685eb7fcf_1_152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811" extrusionOk="0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" name="Google Shape;290;g17685eb7fcf_1_152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08" extrusionOk="0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" name="Google Shape;291;g17685eb7fcf_1_152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725" extrusionOk="0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92" name="Google Shape;292;g17685eb7fcf_1_152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617" extrusionOk="0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g17685eb7fcf_1_152"/>
              <p:cNvSpPr/>
              <p:nvPr/>
            </p:nvSpPr>
            <p:spPr>
              <a:xfrm>
                <a:off x="10885020" y="369386"/>
                <a:ext cx="454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g17685eb7fcf_1_152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g17685eb7fcf_1_152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6" name="Google Shape;296;g17685eb7fcf_1_152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7" name="Google Shape;297;g17685eb7fcf_1_152"/>
            <p:cNvGrpSpPr/>
            <p:nvPr/>
          </p:nvGrpSpPr>
          <p:grpSpPr>
            <a:xfrm>
              <a:off x="653836" y="193032"/>
              <a:ext cx="343426" cy="344918"/>
              <a:chOff x="1157487" y="184451"/>
              <a:chExt cx="489979" cy="492107"/>
            </a:xfrm>
          </p:grpSpPr>
          <p:sp>
            <p:nvSpPr>
              <p:cNvPr id="298" name="Google Shape;298;g17685eb7fcf_1_152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g17685eb7fcf_1_152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g17685eb7fcf_1_152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g17685eb7fcf_1_152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g17685eb7fcf_1_152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g17685eb7fcf_1_152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4" name="Google Shape;304;g17685eb7fcf_1_152"/>
          <p:cNvSpPr txBox="1"/>
          <p:nvPr/>
        </p:nvSpPr>
        <p:spPr>
          <a:xfrm>
            <a:off x="1168162" y="324225"/>
            <a:ext cx="211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주제선정이유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g17685eb7fcf_1_1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2563" y="1188650"/>
            <a:ext cx="7449175" cy="46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17685eb7fcf_1_152"/>
          <p:cNvSpPr txBox="1"/>
          <p:nvPr/>
        </p:nvSpPr>
        <p:spPr>
          <a:xfrm>
            <a:off x="1653449" y="5990047"/>
            <a:ext cx="96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>
                <a:solidFill>
                  <a:srgbClr val="222222"/>
                </a:solidFill>
              </a:rPr>
              <a:t>보안 사고의 주요한 이유  중 하나가 “부족한 인력에 비한 과도한 업무”가 손에 꼽힘.</a:t>
            </a:r>
            <a:endParaRPr sz="1800" b="1">
              <a:solidFill>
                <a:srgbClr val="22222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g1794e39f263_0_98"/>
          <p:cNvGrpSpPr/>
          <p:nvPr/>
        </p:nvGrpSpPr>
        <p:grpSpPr>
          <a:xfrm>
            <a:off x="150811" y="0"/>
            <a:ext cx="11890500" cy="6680100"/>
            <a:chOff x="150812" y="0"/>
            <a:chExt cx="11890500" cy="6680100"/>
          </a:xfrm>
        </p:grpSpPr>
        <p:sp>
          <p:nvSpPr>
            <p:cNvPr id="313" name="Google Shape;313;g1794e39f263_0_98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7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1794e39f263_0_98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7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br>
                <a:rPr lang="ko-K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1794e39f263_0_98"/>
            <p:cNvSpPr/>
            <p:nvPr/>
          </p:nvSpPr>
          <p:spPr>
            <a:xfrm>
              <a:off x="286544" y="0"/>
              <a:ext cx="11619000" cy="771600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dist="38100" dir="5400000" algn="t" rotWithShape="0">
                <a:srgbClr val="000000">
                  <a:alpha val="47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ko-KR" sz="30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1. 프로젝트 개요</a:t>
              </a:r>
              <a:endParaRPr sz="30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6" name="Google Shape;316;g1794e39f263_0_98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317" name="Google Shape;317;g1794e39f263_0_98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8" name="Google Shape;318;g1794e39f263_0_98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9" name="Google Shape;319;g1794e39f263_0_98"/>
            <p:cNvGrpSpPr/>
            <p:nvPr/>
          </p:nvGrpSpPr>
          <p:grpSpPr>
            <a:xfrm>
              <a:off x="8951149" y="320144"/>
              <a:ext cx="1550685" cy="169375"/>
              <a:chOff x="9512757" y="369386"/>
              <a:chExt cx="2051714" cy="224100"/>
            </a:xfrm>
          </p:grpSpPr>
          <p:grpSp>
            <p:nvGrpSpPr>
              <p:cNvPr id="320" name="Google Shape;320;g1794e39f263_0_98"/>
              <p:cNvGrpSpPr/>
              <p:nvPr/>
            </p:nvGrpSpPr>
            <p:grpSpPr>
              <a:xfrm>
                <a:off x="10750964" y="406846"/>
                <a:ext cx="132446" cy="140904"/>
                <a:chOff x="4594" y="900"/>
                <a:chExt cx="276" cy="294"/>
              </a:xfrm>
            </p:grpSpPr>
            <p:sp>
              <p:nvSpPr>
                <p:cNvPr id="321" name="Google Shape;321;g1794e39f263_0_98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3" extrusionOk="0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Google Shape;322;g1794e39f263_0_98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Google Shape;323;g1794e39f263_0_98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37" extrusionOk="0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g1794e39f263_0_98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98" extrusionOk="0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5" name="Google Shape;325;g1794e39f263_0_98"/>
              <p:cNvGrpSpPr/>
              <p:nvPr/>
            </p:nvGrpSpPr>
            <p:grpSpPr>
              <a:xfrm>
                <a:off x="10506302" y="406846"/>
                <a:ext cx="140067" cy="140067"/>
                <a:chOff x="1747" y="423"/>
                <a:chExt cx="574" cy="574"/>
              </a:xfrm>
            </p:grpSpPr>
            <p:sp>
              <p:nvSpPr>
                <p:cNvPr id="326" name="Google Shape;326;g1794e39f263_0_98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811" extrusionOk="0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g1794e39f263_0_98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08" extrusionOk="0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g1794e39f263_0_98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725" extrusionOk="0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9" name="Google Shape;329;g1794e39f263_0_98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617" extrusionOk="0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g1794e39f263_0_98"/>
              <p:cNvSpPr/>
              <p:nvPr/>
            </p:nvSpPr>
            <p:spPr>
              <a:xfrm>
                <a:off x="10885020" y="369386"/>
                <a:ext cx="454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g1794e39f263_0_98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g1794e39f263_0_98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3" name="Google Shape;333;g1794e39f263_0_98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4" name="Google Shape;334;g1794e39f263_0_98"/>
            <p:cNvGrpSpPr/>
            <p:nvPr/>
          </p:nvGrpSpPr>
          <p:grpSpPr>
            <a:xfrm>
              <a:off x="653837" y="193032"/>
              <a:ext cx="343426" cy="344918"/>
              <a:chOff x="1157487" y="184451"/>
              <a:chExt cx="489979" cy="492107"/>
            </a:xfrm>
          </p:grpSpPr>
          <p:sp>
            <p:nvSpPr>
              <p:cNvPr id="335" name="Google Shape;335;g1794e39f263_0_98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g1794e39f263_0_98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g1794e39f263_0_98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g1794e39f263_0_98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g1794e39f263_0_98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g1794e39f263_0_98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1" name="Google Shape;341;g1794e39f263_0_98"/>
          <p:cNvSpPr txBox="1"/>
          <p:nvPr/>
        </p:nvSpPr>
        <p:spPr>
          <a:xfrm>
            <a:off x="1115662" y="231325"/>
            <a:ext cx="211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주제선정이유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794e39f263_0_98"/>
          <p:cNvSpPr txBox="1"/>
          <p:nvPr/>
        </p:nvSpPr>
        <p:spPr>
          <a:xfrm>
            <a:off x="3012651" y="5916650"/>
            <a:ext cx="73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1">
                <a:solidFill>
                  <a:srgbClr val="222222"/>
                </a:solidFill>
              </a:rPr>
              <a:t>해양수산부 자료에 따르면, 전체 보안예산 중 88.3%가 [인건비]로 측정됨.</a:t>
            </a:r>
            <a:endParaRPr sz="1800" b="1">
              <a:solidFill>
                <a:srgbClr val="222222"/>
              </a:solidFill>
            </a:endParaRPr>
          </a:p>
        </p:txBody>
      </p:sp>
      <p:pic>
        <p:nvPicPr>
          <p:cNvPr id="343" name="Google Shape;343;g1794e39f263_0_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8375" y="923875"/>
            <a:ext cx="7375500" cy="49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4"/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350" name="Google Shape;350;p4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dist="38100" dir="5400000" algn="t" rotWithShape="0">
                <a:srgbClr val="000000">
                  <a:alpha val="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ko-KR" sz="28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2. 프로젝트 수행 절차 및 방법</a:t>
              </a:r>
              <a:endParaRPr sz="30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3" name="Google Shape;353;p4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354" name="Google Shape;354;p4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5" name="Google Shape;355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6" name="Google Shape;356;p4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357" name="Google Shape;357;p4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358" name="Google Shape;358;p4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3" extrusionOk="0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4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4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37" extrusionOk="0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4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98" extrusionOk="0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2" name="Google Shape;362;p4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363" name="Google Shape;363;p4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811" extrusionOk="0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4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08" extrusionOk="0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4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725" extrusionOk="0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6" name="Google Shape;366;p4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617" extrusionOk="0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0" name="Google Shape;370;p4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1" name="Google Shape;371;p4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372" name="Google Shape;372;p4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4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5" name="Google Shape;385;p4" descr="안드로이드(운영체제) - 나무위키"/>
          <p:cNvSpPr/>
          <p:nvPr/>
        </p:nvSpPr>
        <p:spPr>
          <a:xfrm>
            <a:off x="6300122" y="381619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" descr="안드로이드(운영체제) - 나무위키"/>
          <p:cNvSpPr/>
          <p:nvPr/>
        </p:nvSpPr>
        <p:spPr>
          <a:xfrm>
            <a:off x="6452522" y="4424411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4" descr="OpenCV - 위키백과, 우리 모두의 백과사전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3193" y="2613152"/>
            <a:ext cx="1180280" cy="145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053DE3F-E6D2-4FF6-BDEB-441963E52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638" y="2000250"/>
            <a:ext cx="2857500" cy="28575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g1794e39f263_0_194"/>
          <p:cNvGrpSpPr/>
          <p:nvPr/>
        </p:nvGrpSpPr>
        <p:grpSpPr>
          <a:xfrm>
            <a:off x="150812" y="-18613"/>
            <a:ext cx="11890500" cy="6680100"/>
            <a:chOff x="150812" y="0"/>
            <a:chExt cx="11890500" cy="6680100"/>
          </a:xfrm>
        </p:grpSpPr>
        <p:sp>
          <p:nvSpPr>
            <p:cNvPr id="511" name="Google Shape;511;g1794e39f263_0_194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1794e39f263_0_194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br>
                <a:rPr lang="ko-K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1794e39f263_0_194"/>
            <p:cNvSpPr/>
            <p:nvPr/>
          </p:nvSpPr>
          <p:spPr>
            <a:xfrm>
              <a:off x="286544" y="10048"/>
              <a:ext cx="11619000" cy="771600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dist="38100" dir="5400000" algn="t" rotWithShape="0">
                <a:srgbClr val="000000">
                  <a:alpha val="431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ko-KR" sz="2800" b="1">
                  <a:solidFill>
                    <a:srgbClr val="3F3F3F"/>
                  </a:solidFill>
                </a:rPr>
                <a:t>3</a:t>
              </a:r>
              <a:r>
                <a:rPr lang="ko-KR" sz="2800" b="1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ko-KR" sz="2800" b="1">
                  <a:solidFill>
                    <a:srgbClr val="3F3F3F"/>
                  </a:solidFill>
                </a:rPr>
                <a:t>서비스 기능 및 목표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4" name="Google Shape;514;g1794e39f263_0_194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515" name="Google Shape;515;g1794e39f263_0_194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16" name="Google Shape;516;g1794e39f263_0_19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7" name="Google Shape;517;g1794e39f263_0_194"/>
            <p:cNvGrpSpPr/>
            <p:nvPr/>
          </p:nvGrpSpPr>
          <p:grpSpPr>
            <a:xfrm>
              <a:off x="8951147" y="320144"/>
              <a:ext cx="1550685" cy="169375"/>
              <a:chOff x="9512757" y="369386"/>
              <a:chExt cx="2051714" cy="224100"/>
            </a:xfrm>
          </p:grpSpPr>
          <p:grpSp>
            <p:nvGrpSpPr>
              <p:cNvPr id="518" name="Google Shape;518;g1794e39f263_0_194"/>
              <p:cNvGrpSpPr/>
              <p:nvPr/>
            </p:nvGrpSpPr>
            <p:grpSpPr>
              <a:xfrm>
                <a:off x="10750964" y="406846"/>
                <a:ext cx="132409" cy="140954"/>
                <a:chOff x="4594" y="900"/>
                <a:chExt cx="276" cy="294"/>
              </a:xfrm>
            </p:grpSpPr>
            <p:sp>
              <p:nvSpPr>
                <p:cNvPr id="519" name="Google Shape;519;g1794e39f263_0_194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3" extrusionOk="0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0" name="Google Shape;520;g1794e39f263_0_194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Google Shape;521;g1794e39f263_0_194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37" extrusionOk="0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2" name="Google Shape;522;g1794e39f263_0_194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98" extrusionOk="0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3" name="Google Shape;523;g1794e39f263_0_194"/>
              <p:cNvGrpSpPr/>
              <p:nvPr/>
            </p:nvGrpSpPr>
            <p:grpSpPr>
              <a:xfrm>
                <a:off x="10506302" y="406846"/>
                <a:ext cx="140174" cy="140174"/>
                <a:chOff x="1747" y="423"/>
                <a:chExt cx="574" cy="574"/>
              </a:xfrm>
            </p:grpSpPr>
            <p:sp>
              <p:nvSpPr>
                <p:cNvPr id="524" name="Google Shape;524;g1794e39f263_0_194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811" extrusionOk="0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" name="Google Shape;525;g1794e39f263_0_194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08" extrusionOk="0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" name="Google Shape;526;g1794e39f263_0_194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725" extrusionOk="0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27" name="Google Shape;527;g1794e39f263_0_194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617" extrusionOk="0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g1794e39f263_0_194"/>
              <p:cNvSpPr/>
              <p:nvPr/>
            </p:nvSpPr>
            <p:spPr>
              <a:xfrm>
                <a:off x="10885020" y="369386"/>
                <a:ext cx="454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g1794e39f263_0_194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g1794e39f263_0_194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1" name="Google Shape;531;g1794e39f263_0_194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2" name="Google Shape;532;g1794e39f263_0_194"/>
            <p:cNvGrpSpPr/>
            <p:nvPr/>
          </p:nvGrpSpPr>
          <p:grpSpPr>
            <a:xfrm>
              <a:off x="653836" y="193032"/>
              <a:ext cx="343426" cy="344918"/>
              <a:chOff x="1157487" y="184451"/>
              <a:chExt cx="489979" cy="492107"/>
            </a:xfrm>
          </p:grpSpPr>
          <p:sp>
            <p:nvSpPr>
              <p:cNvPr id="533" name="Google Shape;533;g1794e39f263_0_194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g1794e39f263_0_194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g1794e39f263_0_194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g1794e39f263_0_194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g1794e39f263_0_194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g1794e39f263_0_194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9" name="Google Shape;539;g1794e39f263_0_194"/>
          <p:cNvSpPr txBox="1"/>
          <p:nvPr/>
        </p:nvSpPr>
        <p:spPr>
          <a:xfrm>
            <a:off x="6847822" y="1179700"/>
            <a:ext cx="3031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항만 내  밀입출국 ,</a:t>
            </a:r>
            <a:endParaRPr sz="2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밀수에 의한 범죄예방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1794e39f263_0_194"/>
          <p:cNvSpPr/>
          <p:nvPr/>
        </p:nvSpPr>
        <p:spPr>
          <a:xfrm rot="-5400000">
            <a:off x="5347691" y="2796425"/>
            <a:ext cx="391800" cy="461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1794e39f263_0_194"/>
          <p:cNvSpPr txBox="1"/>
          <p:nvPr/>
        </p:nvSpPr>
        <p:spPr>
          <a:xfrm>
            <a:off x="939736" y="1016926"/>
            <a:ext cx="283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프로젝트 수행 방향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1794e39f263_0_194"/>
          <p:cNvSpPr txBox="1"/>
          <p:nvPr/>
        </p:nvSpPr>
        <p:spPr>
          <a:xfrm>
            <a:off x="2242528" y="4901460"/>
            <a:ext cx="1914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</a:rPr>
              <a:t>시설물 외곽 울타리 침입자 객체 인식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3" name="Google Shape;543;g1794e39f263_0_194" descr="사이렌 단색으로 채워진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8512" y="2011610"/>
            <a:ext cx="2031325" cy="20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g1794e39f263_0_194"/>
          <p:cNvSpPr txBox="1"/>
          <p:nvPr/>
        </p:nvSpPr>
        <p:spPr>
          <a:xfrm>
            <a:off x="5891763" y="5178507"/>
            <a:ext cx="191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경보음 출력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5" name="Google Shape;545;g1794e39f263_0_19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3825" y="1606750"/>
            <a:ext cx="3851400" cy="29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g1794e39f263_0_194"/>
          <p:cNvSpPr/>
          <p:nvPr/>
        </p:nvSpPr>
        <p:spPr>
          <a:xfrm>
            <a:off x="8013900" y="2789575"/>
            <a:ext cx="599400" cy="6198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7" name="Google Shape;547;g1794e39f263_0_1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04088" y="2190586"/>
            <a:ext cx="1817775" cy="18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g1794e39f263_0_194"/>
          <p:cNvSpPr txBox="1"/>
          <p:nvPr/>
        </p:nvSpPr>
        <p:spPr>
          <a:xfrm>
            <a:off x="9163413" y="5107307"/>
            <a:ext cx="191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관리자에게 메시지 </a:t>
            </a: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4"/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350" name="Google Shape;350;p4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dist="38100" dir="5400000" algn="t" rotWithShape="0">
                <a:srgbClr val="000000">
                  <a:alpha val="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ko-KR" altLang="en-US" sz="3000" b="0" i="0" u="none" strike="noStrike" cap="none" dirty="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rPr>
                <a:t>필요한 영역만</a:t>
              </a:r>
              <a:endParaRPr sz="3000" b="0" i="0" u="none" strike="noStrike" cap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3" name="Google Shape;353;p4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354" name="Google Shape;354;p4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5" name="Google Shape;355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6" name="Google Shape;356;p4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357" name="Google Shape;357;p4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358" name="Google Shape;358;p4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3" extrusionOk="0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4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4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37" extrusionOk="0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4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98" extrusionOk="0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2" name="Google Shape;362;p4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363" name="Google Shape;363;p4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811" extrusionOk="0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4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08" extrusionOk="0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4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725" extrusionOk="0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6" name="Google Shape;366;p4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617" extrusionOk="0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0" name="Google Shape;370;p4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1" name="Google Shape;371;p4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372" name="Google Shape;372;p4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4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5" name="Google Shape;385;p4" descr="안드로이드(운영체제) - 나무위키"/>
          <p:cNvSpPr/>
          <p:nvPr/>
        </p:nvSpPr>
        <p:spPr>
          <a:xfrm>
            <a:off x="6300122" y="381619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" descr="안드로이드(운영체제) - 나무위키"/>
          <p:cNvSpPr/>
          <p:nvPr/>
        </p:nvSpPr>
        <p:spPr>
          <a:xfrm>
            <a:off x="6452522" y="4424411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661010-9DEC-45C3-B6CD-3923C5098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857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4"/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350" name="Google Shape;350;p4"/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dist="139700" dir="5400000" sx="99000" sy="99000" algn="t" rotWithShape="0">
                <a:srgbClr val="000000">
                  <a:alpha val="2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dist="38100" dir="5400000" algn="t" rotWithShape="0">
                <a:srgbClr val="000000">
                  <a:alpha val="431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ko-KR" altLang="en-US" sz="3000" b="0" i="0" u="none" strike="noStrike" cap="none" dirty="0" err="1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rPr>
                <a:t>텔레그램</a:t>
              </a:r>
              <a:endParaRPr sz="3000" b="0" i="0" u="none" strike="noStrike" cap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3" name="Google Shape;353;p4"/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354" name="Google Shape;354;p4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54292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5" name="Google Shape;355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6" name="Google Shape;356;p4"/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</p:grpSpPr>
          <p:grpSp>
            <p:nvGrpSpPr>
              <p:cNvPr id="357" name="Google Shape;357;p4"/>
              <p:cNvGrpSpPr/>
              <p:nvPr/>
            </p:nvGrpSpPr>
            <p:grpSpPr>
              <a:xfrm>
                <a:off x="10750964" y="406846"/>
                <a:ext cx="132372" cy="140525"/>
                <a:chOff x="4594" y="900"/>
                <a:chExt cx="276" cy="293"/>
              </a:xfrm>
            </p:grpSpPr>
            <p:sp>
              <p:nvSpPr>
                <p:cNvPr id="358" name="Google Shape;358;p4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3" extrusionOk="0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4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" h="271" extrusionOk="0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4"/>
                <p:cNvSpPr/>
                <p:nvPr/>
              </p:nvSpPr>
              <p:spPr>
                <a:xfrm>
                  <a:off x="4612" y="947"/>
                  <a:ext cx="241" cy="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37" extrusionOk="0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4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98" extrusionOk="0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2" name="Google Shape;362;p4"/>
              <p:cNvGrpSpPr/>
              <p:nvPr/>
            </p:nvGrpSpPr>
            <p:grpSpPr>
              <a:xfrm>
                <a:off x="10506302" y="406846"/>
                <a:ext cx="140525" cy="140525"/>
                <a:chOff x="1747" y="423"/>
                <a:chExt cx="575" cy="575"/>
              </a:xfrm>
            </p:grpSpPr>
            <p:sp>
              <p:nvSpPr>
                <p:cNvPr id="363" name="Google Shape;363;p4"/>
                <p:cNvSpPr/>
                <p:nvPr/>
              </p:nvSpPr>
              <p:spPr>
                <a:xfrm>
                  <a:off x="1899" y="577"/>
                  <a:ext cx="271" cy="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811" extrusionOk="0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4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08" extrusionOk="0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4"/>
                <p:cNvSpPr/>
                <p:nvPr/>
              </p:nvSpPr>
              <p:spPr>
                <a:xfrm>
                  <a:off x="1747" y="423"/>
                  <a:ext cx="575" cy="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725" extrusionOk="0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6" name="Google Shape;366;p4"/>
              <p:cNvSpPr/>
              <p:nvPr/>
            </p:nvSpPr>
            <p:spPr>
              <a:xfrm rot="5400000">
                <a:off x="11360858" y="343758"/>
                <a:ext cx="140525" cy="266701"/>
              </a:xfrm>
              <a:custGeom>
                <a:avLst/>
                <a:gdLst/>
                <a:ahLst/>
                <a:cxnLst/>
                <a:rect l="l" t="t" r="r" b="b"/>
                <a:pathLst>
                  <a:path w="851" h="1617" extrusionOk="0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10212196" y="406846"/>
                <a:ext cx="179805" cy="140525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293" extrusionOk="0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sz="1200" b="0" i="0" u="none" strike="noStrike" cap="non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0" name="Google Shape;370;p4"/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1" name="Google Shape;371;p4"/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</p:grpSpPr>
          <p:sp>
            <p:nvSpPr>
              <p:cNvPr id="372" name="Google Shape;372;p4"/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4"/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5" name="Google Shape;385;p4" descr="안드로이드(운영체제) - 나무위키"/>
          <p:cNvSpPr/>
          <p:nvPr/>
        </p:nvSpPr>
        <p:spPr>
          <a:xfrm>
            <a:off x="6300122" y="381619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" descr="안드로이드(운영체제) - 나무위키"/>
          <p:cNvSpPr/>
          <p:nvPr/>
        </p:nvSpPr>
        <p:spPr>
          <a:xfrm>
            <a:off x="6452522" y="4424411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4AF939-874D-4FDE-8704-5DEBF68DD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906" y="628407"/>
            <a:ext cx="4938188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141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515</Words>
  <Application>Microsoft Office PowerPoint</Application>
  <PresentationFormat>와이드스크린</PresentationFormat>
  <Paragraphs>136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Malgun Gothic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Administrator</cp:lastModifiedBy>
  <cp:revision>13</cp:revision>
  <dcterms:created xsi:type="dcterms:W3CDTF">2022-09-02T06:05:00Z</dcterms:created>
  <dcterms:modified xsi:type="dcterms:W3CDTF">2022-10-31T01:16:45Z</dcterms:modified>
</cp:coreProperties>
</file>