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Lst>
  <p:sldSz cy="51206400" cx="32404050"/>
  <p:notesSz cx="2500300" cy="38274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128">
          <p15:clr>
            <a:srgbClr val="000000"/>
          </p15:clr>
        </p15:guide>
        <p15:guide id="2" pos="10206">
          <p15:clr>
            <a:srgbClr val="000000"/>
          </p15:clr>
        </p15:guide>
      </p15:sldGuideLst>
    </p:ext>
    <p:ext uri="http://customooxmlschemas.google.com/">
      <go:slidesCustomData xmlns:go="http://customooxmlschemas.google.com/" r:id="rId8" roundtripDataSignature="AMtx7mg1JvReuUmGlilabWEkP0P2pQfH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128" orient="horz"/>
        <p:guide pos="1020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084262" cy="192087"/>
          </a:xfrm>
          <a:prstGeom prst="rect">
            <a:avLst/>
          </a:prstGeom>
          <a:noFill/>
          <a:ln>
            <a:noFill/>
          </a:ln>
        </p:spPr>
        <p:txBody>
          <a:bodyPr anchorCtr="0" anchor="t" bIns="18075" lIns="36150" spcFirstLastPara="1" rIns="36150" wrap="square" tIns="18075">
            <a:noAutofit/>
          </a:bodyPr>
          <a:lstStyle>
            <a:lvl1pPr lvl="0"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9pPr>
          </a:lstStyle>
          <a:p/>
        </p:txBody>
      </p:sp>
      <p:sp>
        <p:nvSpPr>
          <p:cNvPr id="4" name="Google Shape;4;n"/>
          <p:cNvSpPr txBox="1"/>
          <p:nvPr>
            <p:ph idx="10" type="dt"/>
          </p:nvPr>
        </p:nvSpPr>
        <p:spPr>
          <a:xfrm>
            <a:off x="1416050" y="0"/>
            <a:ext cx="1084262" cy="192087"/>
          </a:xfrm>
          <a:prstGeom prst="rect">
            <a:avLst/>
          </a:prstGeom>
          <a:noFill/>
          <a:ln>
            <a:noFill/>
          </a:ln>
        </p:spPr>
        <p:txBody>
          <a:bodyPr anchorCtr="0" anchor="t" bIns="18075" lIns="36150" spcFirstLastPara="1" rIns="36150" wrap="square" tIns="18075">
            <a:noAutofit/>
          </a:bodyPr>
          <a:lstStyle>
            <a:lvl1pPr lvl="0"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9pPr>
          </a:lstStyle>
          <a:p/>
        </p:txBody>
      </p:sp>
      <p:sp>
        <p:nvSpPr>
          <p:cNvPr id="5" name="Google Shape;5;n"/>
          <p:cNvSpPr/>
          <p:nvPr>
            <p:ph idx="3" type="sldImg"/>
          </p:nvPr>
        </p:nvSpPr>
        <p:spPr>
          <a:xfrm>
            <a:off x="795337" y="287337"/>
            <a:ext cx="909637" cy="1435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250825" y="1817687"/>
            <a:ext cx="2000250" cy="1722437"/>
          </a:xfrm>
          <a:prstGeom prst="rect">
            <a:avLst/>
          </a:prstGeom>
          <a:noFill/>
          <a:ln>
            <a:noFill/>
          </a:ln>
        </p:spPr>
        <p:txBody>
          <a:bodyPr anchorCtr="0" anchor="t" bIns="18075" lIns="36150" spcFirstLastPara="1" rIns="36150" wrap="square" tIns="180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3635375"/>
            <a:ext cx="1084262" cy="192087"/>
          </a:xfrm>
          <a:prstGeom prst="rect">
            <a:avLst/>
          </a:prstGeom>
          <a:noFill/>
          <a:ln>
            <a:noFill/>
          </a:ln>
        </p:spPr>
        <p:txBody>
          <a:bodyPr anchorCtr="0" anchor="b" bIns="18075" lIns="36150" spcFirstLastPara="1" rIns="36150" wrap="square" tIns="18075">
            <a:noAutofit/>
          </a:bodyPr>
          <a:lstStyle>
            <a:lvl1pPr lvl="0"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rgbClr val="000000"/>
                </a:solidFill>
                <a:latin typeface="Gulim"/>
                <a:ea typeface="Gulim"/>
                <a:cs typeface="Gulim"/>
                <a:sym typeface="Gulim"/>
              </a:defRPr>
            </a:lvl9pPr>
          </a:lstStyle>
          <a:p/>
        </p:txBody>
      </p:sp>
      <p:sp>
        <p:nvSpPr>
          <p:cNvPr id="8" name="Google Shape;8;n"/>
          <p:cNvSpPr txBox="1"/>
          <p:nvPr>
            <p:ph idx="12" type="sldNum"/>
          </p:nvPr>
        </p:nvSpPr>
        <p:spPr>
          <a:xfrm>
            <a:off x="1416050" y="3635375"/>
            <a:ext cx="1084262" cy="192087"/>
          </a:xfrm>
          <a:prstGeom prst="rect">
            <a:avLst/>
          </a:prstGeom>
          <a:noFill/>
          <a:ln>
            <a:noFill/>
          </a:ln>
        </p:spPr>
        <p:txBody>
          <a:bodyPr anchorCtr="0" anchor="b" bIns="18075" lIns="36150" spcFirstLastPara="1" rIns="36150" wrap="square" tIns="18075">
            <a:noAutofit/>
          </a:bodyPr>
          <a:lstStyle/>
          <a:p>
            <a:pPr indent="0" lvl="0" marL="0" marR="0" rtl="0" algn="r">
              <a:lnSpc>
                <a:spcPct val="100000"/>
              </a:lnSpc>
              <a:spcBef>
                <a:spcPts val="0"/>
              </a:spcBef>
              <a:spcAft>
                <a:spcPts val="0"/>
              </a:spcAft>
              <a:buClr>
                <a:srgbClr val="000000"/>
              </a:buClr>
              <a:buSzPts val="500"/>
              <a:buFont typeface="Gulim"/>
              <a:buNone/>
            </a:pPr>
            <a:fld id="{00000000-1234-1234-1234-123412341234}" type="slidenum">
              <a:rPr b="0" i="0" lang="en-US" sz="500" u="none" cap="none" strike="noStrike">
                <a:solidFill>
                  <a:srgbClr val="000000"/>
                </a:solidFill>
                <a:latin typeface="Gulim"/>
                <a:ea typeface="Gulim"/>
                <a:cs typeface="Gulim"/>
                <a:sym typeface="Gulim"/>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notes"/>
          <p:cNvSpPr txBox="1"/>
          <p:nvPr>
            <p:ph idx="1" type="body"/>
          </p:nvPr>
        </p:nvSpPr>
        <p:spPr>
          <a:xfrm>
            <a:off x="250825" y="1817687"/>
            <a:ext cx="2000250" cy="1722437"/>
          </a:xfrm>
          <a:prstGeom prst="rect">
            <a:avLst/>
          </a:prstGeom>
        </p:spPr>
        <p:txBody>
          <a:bodyPr anchorCtr="0" anchor="t" bIns="18075" lIns="36150" spcFirstLastPara="1" rIns="36150" wrap="square" tIns="18075">
            <a:noAutofit/>
          </a:bodyPr>
          <a:lstStyle/>
          <a:p>
            <a:pPr indent="0" lvl="0" marL="0" rtl="0" algn="l">
              <a:spcBef>
                <a:spcPts val="0"/>
              </a:spcBef>
              <a:spcAft>
                <a:spcPts val="0"/>
              </a:spcAft>
              <a:buNone/>
            </a:pPr>
            <a:r>
              <a:t/>
            </a:r>
            <a:endParaRPr/>
          </a:p>
        </p:txBody>
      </p:sp>
      <p:sp>
        <p:nvSpPr>
          <p:cNvPr id="1032" name="Google Shape;1032;p1:notes"/>
          <p:cNvSpPr/>
          <p:nvPr>
            <p:ph idx="2" type="sldImg"/>
          </p:nvPr>
        </p:nvSpPr>
        <p:spPr>
          <a:xfrm>
            <a:off x="795337" y="287337"/>
            <a:ext cx="909637" cy="1435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내용 및 내용 2개" type="objAndTwoObj">
  <p:cSld name="OBJECT_AND_TWO_OBJECTS">
    <p:spTree>
      <p:nvGrpSpPr>
        <p:cNvPr id="480" name="Shape 480"/>
        <p:cNvGrpSpPr/>
        <p:nvPr/>
      </p:nvGrpSpPr>
      <p:grpSpPr>
        <a:xfrm>
          <a:off x="0" y="0"/>
          <a:ext cx="0" cy="0"/>
          <a:chOff x="0" y="0"/>
          <a:chExt cx="0" cy="0"/>
        </a:xfrm>
      </p:grpSpPr>
      <p:sp>
        <p:nvSpPr>
          <p:cNvPr id="481" name="Google Shape;481;p3"/>
          <p:cNvSpPr txBox="1"/>
          <p:nvPr>
            <p:ph type="title"/>
          </p:nvPr>
        </p:nvSpPr>
        <p:spPr>
          <a:xfrm>
            <a:off x="1620838" y="2050815"/>
            <a:ext cx="29162375" cy="7017926"/>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2" name="Google Shape;482;p3"/>
          <p:cNvSpPr txBox="1"/>
          <p:nvPr>
            <p:ph idx="1" type="body"/>
          </p:nvPr>
        </p:nvSpPr>
        <p:spPr>
          <a:xfrm>
            <a:off x="1620839" y="10135542"/>
            <a:ext cx="14504987" cy="35607036"/>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83" name="Google Shape;483;p3"/>
          <p:cNvSpPr txBox="1"/>
          <p:nvPr>
            <p:ph idx="2" type="body"/>
          </p:nvPr>
        </p:nvSpPr>
        <p:spPr>
          <a:xfrm>
            <a:off x="16278225" y="10135542"/>
            <a:ext cx="14504988" cy="17712267"/>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84" name="Google Shape;484;p3"/>
          <p:cNvSpPr txBox="1"/>
          <p:nvPr>
            <p:ph idx="3" type="body"/>
          </p:nvPr>
        </p:nvSpPr>
        <p:spPr>
          <a:xfrm>
            <a:off x="16278225" y="28028430"/>
            <a:ext cx="14504988" cy="17714148"/>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85" name="Google Shape;485;p3"/>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6" name="Google Shape;486;p3"/>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7" name="Google Shape;487;p3"/>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539" name="Shape 539"/>
        <p:cNvGrpSpPr/>
        <p:nvPr/>
      </p:nvGrpSpPr>
      <p:grpSpPr>
        <a:xfrm>
          <a:off x="0" y="0"/>
          <a:ext cx="0" cy="0"/>
          <a:chOff x="0" y="0"/>
          <a:chExt cx="0" cy="0"/>
        </a:xfrm>
      </p:grpSpPr>
      <p:sp>
        <p:nvSpPr>
          <p:cNvPr id="540" name="Google Shape;540;p12"/>
          <p:cNvSpPr txBox="1"/>
          <p:nvPr>
            <p:ph type="title"/>
          </p:nvPr>
        </p:nvSpPr>
        <p:spPr>
          <a:xfrm>
            <a:off x="2559051" y="32905231"/>
            <a:ext cx="27544713" cy="10169407"/>
          </a:xfrm>
          <a:prstGeom prst="rect">
            <a:avLst/>
          </a:prstGeom>
          <a:noFill/>
          <a:ln>
            <a:noFill/>
          </a:ln>
        </p:spPr>
        <p:txBody>
          <a:bodyPr anchorCtr="0" anchor="t" bIns="216025" lIns="432050" spcFirstLastPara="1" rIns="432050" wrap="square" tIns="21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1" name="Google Shape;541;p12"/>
          <p:cNvSpPr txBox="1"/>
          <p:nvPr>
            <p:ph idx="1" type="body"/>
          </p:nvPr>
        </p:nvSpPr>
        <p:spPr>
          <a:xfrm>
            <a:off x="2559051" y="21702890"/>
            <a:ext cx="27544713" cy="11202341"/>
          </a:xfrm>
          <a:prstGeom prst="rect">
            <a:avLst/>
          </a:prstGeom>
          <a:noFill/>
          <a:ln>
            <a:noFill/>
          </a:ln>
        </p:spPr>
        <p:txBody>
          <a:bodyPr anchorCtr="0" anchor="b" bIns="216025" lIns="432050" spcFirstLastPara="1" rIns="432050" wrap="square" tIns="216025">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620"/>
              <a:buNone/>
              <a:defRPr sz="1800"/>
            </a:lvl2pPr>
            <a:lvl3pPr indent="-228600" lvl="2" marL="1371600" algn="l">
              <a:spcBef>
                <a:spcPts val="320"/>
              </a:spcBef>
              <a:spcAft>
                <a:spcPts val="0"/>
              </a:spcAft>
              <a:buSzPts val="1280"/>
              <a:buNone/>
              <a:defRPr sz="1600"/>
            </a:lvl3pPr>
            <a:lvl4pPr indent="-228600" lvl="3" marL="1828800" algn="l">
              <a:spcBef>
                <a:spcPts val="280"/>
              </a:spcBef>
              <a:spcAft>
                <a:spcPts val="0"/>
              </a:spcAft>
              <a:buSzPts val="1120"/>
              <a:buNone/>
              <a:defRPr sz="1400"/>
            </a:lvl4pPr>
            <a:lvl5pPr indent="-228600" lvl="4" marL="2286000" algn="l">
              <a:spcBef>
                <a:spcPts val="280"/>
              </a:spcBef>
              <a:spcAft>
                <a:spcPts val="0"/>
              </a:spcAft>
              <a:buSzPts val="980"/>
              <a:buNone/>
              <a:defRPr sz="1400"/>
            </a:lvl5pPr>
            <a:lvl6pPr indent="-228600" lvl="5" marL="2743200" algn="l">
              <a:spcBef>
                <a:spcPts val="280"/>
              </a:spcBef>
              <a:spcAft>
                <a:spcPts val="0"/>
              </a:spcAft>
              <a:buSzPts val="980"/>
              <a:buNone/>
              <a:defRPr sz="1400"/>
            </a:lvl6pPr>
            <a:lvl7pPr indent="-228600" lvl="6" marL="3200400" algn="l">
              <a:spcBef>
                <a:spcPts val="280"/>
              </a:spcBef>
              <a:spcAft>
                <a:spcPts val="0"/>
              </a:spcAft>
              <a:buSzPts val="980"/>
              <a:buNone/>
              <a:defRPr sz="1400"/>
            </a:lvl7pPr>
            <a:lvl8pPr indent="-228600" lvl="7" marL="3657600" algn="l">
              <a:spcBef>
                <a:spcPts val="280"/>
              </a:spcBef>
              <a:spcAft>
                <a:spcPts val="0"/>
              </a:spcAft>
              <a:buSzPts val="980"/>
              <a:buNone/>
              <a:defRPr sz="1400"/>
            </a:lvl8pPr>
            <a:lvl9pPr indent="-228600" lvl="8" marL="4114800" algn="l">
              <a:spcBef>
                <a:spcPts val="280"/>
              </a:spcBef>
              <a:spcAft>
                <a:spcPts val="0"/>
              </a:spcAft>
              <a:buSzPts val="980"/>
              <a:buNone/>
              <a:defRPr sz="1400"/>
            </a:lvl9pPr>
          </a:lstStyle>
          <a:p/>
        </p:txBody>
      </p:sp>
      <p:sp>
        <p:nvSpPr>
          <p:cNvPr id="542" name="Google Shape;542;p12"/>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3" name="Google Shape;543;p12"/>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4" name="Google Shape;544;p12"/>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545" name="Shape 545"/>
        <p:cNvGrpSpPr/>
        <p:nvPr/>
      </p:nvGrpSpPr>
      <p:grpSpPr>
        <a:xfrm>
          <a:off x="0" y="0"/>
          <a:ext cx="0" cy="0"/>
          <a:chOff x="0" y="0"/>
          <a:chExt cx="0" cy="0"/>
        </a:xfrm>
      </p:grpSpPr>
      <p:sp>
        <p:nvSpPr>
          <p:cNvPr id="546" name="Google Shape;546;p13"/>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7" name="Google Shape;547;p13"/>
          <p:cNvSpPr txBox="1"/>
          <p:nvPr>
            <p:ph idx="1" type="body"/>
          </p:nvPr>
        </p:nvSpPr>
        <p:spPr>
          <a:xfrm>
            <a:off x="1620837" y="10136187"/>
            <a:ext cx="29162375" cy="35606037"/>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548" name="Google Shape;548;p13"/>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9" name="Google Shape;549;p13"/>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0" name="Google Shape;550;p13"/>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showMasterSp="0" type="title">
  <p:cSld name="TITLE">
    <p:spTree>
      <p:nvGrpSpPr>
        <p:cNvPr id="1024" name="Shape 1024"/>
        <p:cNvGrpSpPr/>
        <p:nvPr/>
      </p:nvGrpSpPr>
      <p:grpSpPr>
        <a:xfrm>
          <a:off x="0" y="0"/>
          <a:ext cx="0" cy="0"/>
          <a:chOff x="0" y="0"/>
          <a:chExt cx="0" cy="0"/>
        </a:xfrm>
      </p:grpSpPr>
      <p:sp>
        <p:nvSpPr>
          <p:cNvPr id="1025" name="Google Shape;1025;p15"/>
          <p:cNvSpPr txBox="1"/>
          <p:nvPr>
            <p:ph type="ctrTitle"/>
          </p:nvPr>
        </p:nvSpPr>
        <p:spPr>
          <a:xfrm>
            <a:off x="2430463" y="17068800"/>
            <a:ext cx="27543125" cy="8534400"/>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26" name="Google Shape;1026;p15"/>
          <p:cNvSpPr txBox="1"/>
          <p:nvPr>
            <p:ph idx="1" type="subTitle"/>
          </p:nvPr>
        </p:nvSpPr>
        <p:spPr>
          <a:xfrm>
            <a:off x="4860925" y="29016208"/>
            <a:ext cx="22682200" cy="13087585"/>
          </a:xfrm>
          <a:prstGeom prst="rect">
            <a:avLst/>
          </a:prstGeom>
          <a:noFill/>
          <a:ln>
            <a:noFill/>
          </a:ln>
        </p:spPr>
        <p:txBody>
          <a:bodyPr anchorCtr="0" anchor="t" bIns="216025" lIns="432050" spcFirstLastPara="1" rIns="432050" wrap="square" tIns="216025">
            <a:noAutofit/>
          </a:bodyPr>
          <a:lstStyle>
            <a:lvl1pPr lvl="0" algn="ctr">
              <a:spcBef>
                <a:spcPts val="3020"/>
              </a:spcBef>
              <a:spcAft>
                <a:spcPts val="0"/>
              </a:spcAft>
              <a:buSzPts val="10570"/>
              <a:buFont typeface="Noto Sans Symbols"/>
              <a:buNone/>
              <a:defRPr/>
            </a:lvl1pPr>
            <a:lvl2pPr lvl="1" algn="l">
              <a:spcBef>
                <a:spcPts val="360"/>
              </a:spcBef>
              <a:spcAft>
                <a:spcPts val="0"/>
              </a:spcAft>
              <a:buSzPts val="1620"/>
              <a:buChar char="◆"/>
              <a:defRPr/>
            </a:lvl2pPr>
            <a:lvl3pPr lvl="2" algn="l">
              <a:spcBef>
                <a:spcPts val="360"/>
              </a:spcBef>
              <a:spcAft>
                <a:spcPts val="0"/>
              </a:spcAft>
              <a:buSzPts val="1440"/>
              <a:buChar char="◆"/>
              <a:defRPr/>
            </a:lvl3pPr>
            <a:lvl4pPr lvl="3" algn="l">
              <a:spcBef>
                <a:spcPts val="360"/>
              </a:spcBef>
              <a:spcAft>
                <a:spcPts val="0"/>
              </a:spcAft>
              <a:buSzPts val="1440"/>
              <a:buChar char="◆"/>
              <a:defRPr/>
            </a:lvl4pPr>
            <a:lvl5pPr lvl="4" algn="l">
              <a:spcBef>
                <a:spcPts val="360"/>
              </a:spcBef>
              <a:spcAft>
                <a:spcPts val="0"/>
              </a:spcAft>
              <a:buSzPts val="1260"/>
              <a:buChar char="◆"/>
              <a:defRPr/>
            </a:lvl5pPr>
            <a:lvl6pPr lvl="5" algn="l">
              <a:spcBef>
                <a:spcPts val="360"/>
              </a:spcBef>
              <a:spcAft>
                <a:spcPts val="0"/>
              </a:spcAft>
              <a:buSzPts val="1260"/>
              <a:buChar char="◆"/>
              <a:defRPr/>
            </a:lvl6pPr>
            <a:lvl7pPr lvl="6" algn="l">
              <a:spcBef>
                <a:spcPts val="360"/>
              </a:spcBef>
              <a:spcAft>
                <a:spcPts val="0"/>
              </a:spcAft>
              <a:buSzPts val="1260"/>
              <a:buChar char="◆"/>
              <a:defRPr/>
            </a:lvl7pPr>
            <a:lvl8pPr lvl="7" algn="l">
              <a:spcBef>
                <a:spcPts val="360"/>
              </a:spcBef>
              <a:spcAft>
                <a:spcPts val="0"/>
              </a:spcAft>
              <a:buSzPts val="1260"/>
              <a:buChar char="◆"/>
              <a:defRPr/>
            </a:lvl8pPr>
            <a:lvl9pPr lvl="8" algn="l">
              <a:spcBef>
                <a:spcPts val="360"/>
              </a:spcBef>
              <a:spcAft>
                <a:spcPts val="0"/>
              </a:spcAft>
              <a:buSzPts val="1260"/>
              <a:buChar char="◆"/>
              <a:defRPr/>
            </a:lvl9pPr>
          </a:lstStyle>
          <a:p/>
        </p:txBody>
      </p:sp>
      <p:sp>
        <p:nvSpPr>
          <p:cNvPr id="1027" name="Google Shape;1027;p15"/>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8" name="Google Shape;1028;p15"/>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9" name="Google Shape;1029;p15"/>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488" name="Shape 488"/>
        <p:cNvGrpSpPr/>
        <p:nvPr/>
      </p:nvGrpSpPr>
      <p:grpSpPr>
        <a:xfrm>
          <a:off x="0" y="0"/>
          <a:ext cx="0" cy="0"/>
          <a:chOff x="0" y="0"/>
          <a:chExt cx="0" cy="0"/>
        </a:xfrm>
      </p:grpSpPr>
      <p:sp>
        <p:nvSpPr>
          <p:cNvPr id="489" name="Google Shape;489;p4"/>
          <p:cNvSpPr txBox="1"/>
          <p:nvPr>
            <p:ph type="title"/>
          </p:nvPr>
        </p:nvSpPr>
        <p:spPr>
          <a:xfrm rot="5400000">
            <a:off x="5292432" y="20251797"/>
            <a:ext cx="43691763" cy="7289800"/>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0" name="Google Shape;490;p4"/>
          <p:cNvSpPr txBox="1"/>
          <p:nvPr>
            <p:ph idx="1" type="body"/>
          </p:nvPr>
        </p:nvSpPr>
        <p:spPr>
          <a:xfrm rot="5400000">
            <a:off x="-9364955" y="13036609"/>
            <a:ext cx="43691763" cy="21720175"/>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91" name="Google Shape;491;p4"/>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2" name="Google Shape;492;p4"/>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3" name="Google Shape;493;p4"/>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494" name="Shape 494"/>
        <p:cNvGrpSpPr/>
        <p:nvPr/>
      </p:nvGrpSpPr>
      <p:grpSpPr>
        <a:xfrm>
          <a:off x="0" y="0"/>
          <a:ext cx="0" cy="0"/>
          <a:chOff x="0" y="0"/>
          <a:chExt cx="0" cy="0"/>
        </a:xfrm>
      </p:grpSpPr>
      <p:sp>
        <p:nvSpPr>
          <p:cNvPr id="495" name="Google Shape;495;p5"/>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6" name="Google Shape;496;p5"/>
          <p:cNvSpPr txBox="1"/>
          <p:nvPr>
            <p:ph idx="1" type="body"/>
          </p:nvPr>
        </p:nvSpPr>
        <p:spPr>
          <a:xfrm rot="5400000">
            <a:off x="-1600994" y="13358018"/>
            <a:ext cx="35606037" cy="29162375"/>
          </a:xfrm>
          <a:prstGeom prst="rect">
            <a:avLst/>
          </a:prstGeom>
          <a:noFill/>
          <a:ln>
            <a:noFill/>
          </a:ln>
        </p:spPr>
        <p:txBody>
          <a:bodyPr anchorCtr="0" anchor="t" bIns="216025" lIns="432050" spcFirstLastPara="1" rIns="432050" wrap="square" tIns="216025">
            <a:noAutofit/>
          </a:bodyPr>
          <a:lstStyle>
            <a:lvl1pPr indent="-308610" lvl="0" marL="457200" algn="l">
              <a:spcBef>
                <a:spcPts val="360"/>
              </a:spcBef>
              <a:spcAft>
                <a:spcPts val="0"/>
              </a:spcAft>
              <a:buSzPts val="1260"/>
              <a:buChar char="◈"/>
              <a:defRPr/>
            </a:lvl1pPr>
            <a:lvl2pPr indent="-331469" lvl="1" marL="914400" algn="l">
              <a:spcBef>
                <a:spcPts val="360"/>
              </a:spcBef>
              <a:spcAft>
                <a:spcPts val="0"/>
              </a:spcAft>
              <a:buSzPts val="1620"/>
              <a:buChar char="◆"/>
              <a:defRPr/>
            </a:lvl2pPr>
            <a:lvl3pPr indent="-320039" lvl="2" marL="1371600" algn="l">
              <a:spcBef>
                <a:spcPts val="360"/>
              </a:spcBef>
              <a:spcAft>
                <a:spcPts val="0"/>
              </a:spcAft>
              <a:buSzPts val="1440"/>
              <a:buChar char="◆"/>
              <a:defRPr/>
            </a:lvl3pPr>
            <a:lvl4pPr indent="-320039" lvl="3" marL="1828800" algn="l">
              <a:spcBef>
                <a:spcPts val="360"/>
              </a:spcBef>
              <a:spcAft>
                <a:spcPts val="0"/>
              </a:spcAft>
              <a:buSzPts val="144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97" name="Google Shape;497;p5"/>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8" name="Google Shape;498;p5"/>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9" name="Google Shape;499;p5"/>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500" name="Shape 500"/>
        <p:cNvGrpSpPr/>
        <p:nvPr/>
      </p:nvGrpSpPr>
      <p:grpSpPr>
        <a:xfrm>
          <a:off x="0" y="0"/>
          <a:ext cx="0" cy="0"/>
          <a:chOff x="0" y="0"/>
          <a:chExt cx="0" cy="0"/>
        </a:xfrm>
      </p:grpSpPr>
      <p:sp>
        <p:nvSpPr>
          <p:cNvPr id="501" name="Google Shape;501;p6"/>
          <p:cNvSpPr txBox="1"/>
          <p:nvPr>
            <p:ph type="title"/>
          </p:nvPr>
        </p:nvSpPr>
        <p:spPr>
          <a:xfrm>
            <a:off x="6351588" y="35844105"/>
            <a:ext cx="19442112" cy="4231451"/>
          </a:xfrm>
          <a:prstGeom prst="rect">
            <a:avLst/>
          </a:prstGeom>
          <a:noFill/>
          <a:ln>
            <a:noFill/>
          </a:ln>
        </p:spPr>
        <p:txBody>
          <a:bodyPr anchorCtr="0" anchor="b" bIns="216025" lIns="432050" spcFirstLastPara="1" rIns="432050" wrap="square" tIns="21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2" name="Google Shape;502;p6"/>
          <p:cNvSpPr/>
          <p:nvPr>
            <p:ph idx="2" type="pic"/>
          </p:nvPr>
        </p:nvSpPr>
        <p:spPr>
          <a:xfrm>
            <a:off x="6351588" y="4575763"/>
            <a:ext cx="19442112" cy="30722712"/>
          </a:xfrm>
          <a:prstGeom prst="rect">
            <a:avLst/>
          </a:prstGeom>
          <a:noFill/>
          <a:ln>
            <a:noFill/>
          </a:ln>
        </p:spPr>
      </p:sp>
      <p:sp>
        <p:nvSpPr>
          <p:cNvPr id="503" name="Google Shape;503;p6"/>
          <p:cNvSpPr txBox="1"/>
          <p:nvPr>
            <p:ph idx="1" type="body"/>
          </p:nvPr>
        </p:nvSpPr>
        <p:spPr>
          <a:xfrm>
            <a:off x="6351588" y="40075556"/>
            <a:ext cx="19442112" cy="6009452"/>
          </a:xfrm>
          <a:prstGeom prst="rect">
            <a:avLst/>
          </a:prstGeom>
          <a:noFill/>
          <a:ln>
            <a:noFill/>
          </a:ln>
        </p:spPr>
        <p:txBody>
          <a:bodyPr anchorCtr="0" anchor="t" bIns="216025" lIns="432050" spcFirstLastPara="1" rIns="432050" wrap="square" tIns="216025">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720"/>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504" name="Google Shape;504;p6"/>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5" name="Google Shape;505;p6"/>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6" name="Google Shape;506;p6"/>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07" name="Shape 507"/>
        <p:cNvGrpSpPr/>
        <p:nvPr/>
      </p:nvGrpSpPr>
      <p:grpSpPr>
        <a:xfrm>
          <a:off x="0" y="0"/>
          <a:ext cx="0" cy="0"/>
          <a:chOff x="0" y="0"/>
          <a:chExt cx="0" cy="0"/>
        </a:xfrm>
      </p:grpSpPr>
      <p:sp>
        <p:nvSpPr>
          <p:cNvPr id="508" name="Google Shape;508;p7"/>
          <p:cNvSpPr txBox="1"/>
          <p:nvPr>
            <p:ph type="title"/>
          </p:nvPr>
        </p:nvSpPr>
        <p:spPr>
          <a:xfrm>
            <a:off x="1620838" y="2039526"/>
            <a:ext cx="10660062" cy="8675512"/>
          </a:xfrm>
          <a:prstGeom prst="rect">
            <a:avLst/>
          </a:prstGeom>
          <a:noFill/>
          <a:ln>
            <a:noFill/>
          </a:ln>
        </p:spPr>
        <p:txBody>
          <a:bodyPr anchorCtr="0" anchor="b" bIns="216025" lIns="432050" spcFirstLastPara="1" rIns="432050" wrap="square" tIns="21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9" name="Google Shape;509;p7"/>
          <p:cNvSpPr txBox="1"/>
          <p:nvPr>
            <p:ph idx="1" type="body"/>
          </p:nvPr>
        </p:nvSpPr>
        <p:spPr>
          <a:xfrm>
            <a:off x="12669839" y="2039526"/>
            <a:ext cx="18113375" cy="43703052"/>
          </a:xfrm>
          <a:prstGeom prst="rect">
            <a:avLst/>
          </a:prstGeom>
          <a:noFill/>
          <a:ln>
            <a:noFill/>
          </a:ln>
        </p:spPr>
        <p:txBody>
          <a:bodyPr anchorCtr="0" anchor="t" bIns="216025" lIns="432050" spcFirstLastPara="1" rIns="432050" wrap="square" tIns="216025">
            <a:noAutofit/>
          </a:bodyPr>
          <a:lstStyle>
            <a:lvl1pPr indent="-370840" lvl="0" marL="457200" algn="l">
              <a:spcBef>
                <a:spcPts val="640"/>
              </a:spcBef>
              <a:spcAft>
                <a:spcPts val="0"/>
              </a:spcAft>
              <a:buSzPts val="2240"/>
              <a:buChar char="◈"/>
              <a:defRPr sz="3200"/>
            </a:lvl1pPr>
            <a:lvl2pPr indent="-388619" lvl="1" marL="914400" algn="l">
              <a:spcBef>
                <a:spcPts val="560"/>
              </a:spcBef>
              <a:spcAft>
                <a:spcPts val="0"/>
              </a:spcAft>
              <a:buSzPts val="2520"/>
              <a:buChar char="◆"/>
              <a:defRPr sz="2800"/>
            </a:lvl2pPr>
            <a:lvl3pPr indent="-350519" lvl="2" marL="1371600" algn="l">
              <a:spcBef>
                <a:spcPts val="480"/>
              </a:spcBef>
              <a:spcAft>
                <a:spcPts val="0"/>
              </a:spcAft>
              <a:buSzPts val="192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17500" lvl="5" marL="2743200" algn="l">
              <a:spcBef>
                <a:spcPts val="400"/>
              </a:spcBef>
              <a:spcAft>
                <a:spcPts val="0"/>
              </a:spcAft>
              <a:buSzPts val="1400"/>
              <a:buChar char="◆"/>
              <a:defRPr sz="2000"/>
            </a:lvl6pPr>
            <a:lvl7pPr indent="-317500" lvl="6" marL="3200400" algn="l">
              <a:spcBef>
                <a:spcPts val="400"/>
              </a:spcBef>
              <a:spcAft>
                <a:spcPts val="0"/>
              </a:spcAft>
              <a:buSzPts val="1400"/>
              <a:buChar char="◆"/>
              <a:defRPr sz="2000"/>
            </a:lvl7pPr>
            <a:lvl8pPr indent="-317500" lvl="7" marL="3657600" algn="l">
              <a:spcBef>
                <a:spcPts val="400"/>
              </a:spcBef>
              <a:spcAft>
                <a:spcPts val="0"/>
              </a:spcAft>
              <a:buSzPts val="1400"/>
              <a:buChar char="◆"/>
              <a:defRPr sz="2000"/>
            </a:lvl8pPr>
            <a:lvl9pPr indent="-317500" lvl="8" marL="4114800" algn="l">
              <a:spcBef>
                <a:spcPts val="400"/>
              </a:spcBef>
              <a:spcAft>
                <a:spcPts val="0"/>
              </a:spcAft>
              <a:buSzPts val="1400"/>
              <a:buChar char="◆"/>
              <a:defRPr sz="2000"/>
            </a:lvl9pPr>
          </a:lstStyle>
          <a:p/>
        </p:txBody>
      </p:sp>
      <p:sp>
        <p:nvSpPr>
          <p:cNvPr id="510" name="Google Shape;510;p7"/>
          <p:cNvSpPr txBox="1"/>
          <p:nvPr>
            <p:ph idx="2" type="body"/>
          </p:nvPr>
        </p:nvSpPr>
        <p:spPr>
          <a:xfrm>
            <a:off x="1620838" y="10715038"/>
            <a:ext cx="10660062" cy="35027540"/>
          </a:xfrm>
          <a:prstGeom prst="rect">
            <a:avLst/>
          </a:prstGeom>
          <a:noFill/>
          <a:ln>
            <a:noFill/>
          </a:ln>
        </p:spPr>
        <p:txBody>
          <a:bodyPr anchorCtr="0" anchor="t" bIns="216025" lIns="432050" spcFirstLastPara="1" rIns="432050" wrap="square" tIns="216025">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720"/>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511" name="Google Shape;511;p7"/>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2" name="Google Shape;512;p7"/>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3" name="Google Shape;513;p7"/>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14" name="Shape 514"/>
        <p:cNvGrpSpPr/>
        <p:nvPr/>
      </p:nvGrpSpPr>
      <p:grpSpPr>
        <a:xfrm>
          <a:off x="0" y="0"/>
          <a:ext cx="0" cy="0"/>
          <a:chOff x="0" y="0"/>
          <a:chExt cx="0" cy="0"/>
        </a:xfrm>
      </p:grpSpPr>
      <p:sp>
        <p:nvSpPr>
          <p:cNvPr id="515" name="Google Shape;515;p8"/>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6" name="Google Shape;516;p8"/>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7" name="Google Shape;517;p8"/>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18" name="Shape 518"/>
        <p:cNvGrpSpPr/>
        <p:nvPr/>
      </p:nvGrpSpPr>
      <p:grpSpPr>
        <a:xfrm>
          <a:off x="0" y="0"/>
          <a:ext cx="0" cy="0"/>
          <a:chOff x="0" y="0"/>
          <a:chExt cx="0" cy="0"/>
        </a:xfrm>
      </p:grpSpPr>
      <p:sp>
        <p:nvSpPr>
          <p:cNvPr id="519" name="Google Shape;519;p9"/>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0" name="Google Shape;520;p9"/>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1" name="Google Shape;521;p9"/>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2" name="Google Shape;522;p9"/>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23" name="Shape 523"/>
        <p:cNvGrpSpPr/>
        <p:nvPr/>
      </p:nvGrpSpPr>
      <p:grpSpPr>
        <a:xfrm>
          <a:off x="0" y="0"/>
          <a:ext cx="0" cy="0"/>
          <a:chOff x="0" y="0"/>
          <a:chExt cx="0" cy="0"/>
        </a:xfrm>
      </p:grpSpPr>
      <p:sp>
        <p:nvSpPr>
          <p:cNvPr id="524" name="Google Shape;524;p10"/>
          <p:cNvSpPr txBox="1"/>
          <p:nvPr>
            <p:ph type="title"/>
          </p:nvPr>
        </p:nvSpPr>
        <p:spPr>
          <a:xfrm>
            <a:off x="1620838" y="2050815"/>
            <a:ext cx="29162375" cy="8534400"/>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5" name="Google Shape;525;p10"/>
          <p:cNvSpPr txBox="1"/>
          <p:nvPr>
            <p:ph idx="1" type="body"/>
          </p:nvPr>
        </p:nvSpPr>
        <p:spPr>
          <a:xfrm>
            <a:off x="1620839" y="11461986"/>
            <a:ext cx="14316075" cy="4777082"/>
          </a:xfrm>
          <a:prstGeom prst="rect">
            <a:avLst/>
          </a:prstGeom>
          <a:noFill/>
          <a:ln>
            <a:noFill/>
          </a:ln>
        </p:spPr>
        <p:txBody>
          <a:bodyPr anchorCtr="0" anchor="b" bIns="216025" lIns="432050" spcFirstLastPara="1" rIns="432050" wrap="square" tIns="216025">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526" name="Google Shape;526;p10"/>
          <p:cNvSpPr txBox="1"/>
          <p:nvPr>
            <p:ph idx="2" type="body"/>
          </p:nvPr>
        </p:nvSpPr>
        <p:spPr>
          <a:xfrm>
            <a:off x="1620839" y="16239068"/>
            <a:ext cx="14316075" cy="29503511"/>
          </a:xfrm>
          <a:prstGeom prst="rect">
            <a:avLst/>
          </a:prstGeom>
          <a:noFill/>
          <a:ln>
            <a:noFill/>
          </a:ln>
        </p:spPr>
        <p:txBody>
          <a:bodyPr anchorCtr="0" anchor="t" bIns="216025" lIns="432050" spcFirstLastPara="1" rIns="432050" wrap="square" tIns="216025">
            <a:noAutofit/>
          </a:bodyPr>
          <a:lstStyle>
            <a:lvl1pPr indent="-335280" lvl="0" marL="457200" algn="l">
              <a:spcBef>
                <a:spcPts val="480"/>
              </a:spcBef>
              <a:spcAft>
                <a:spcPts val="0"/>
              </a:spcAft>
              <a:buSzPts val="1680"/>
              <a:buChar char="◈"/>
              <a:defRPr sz="2400"/>
            </a:lvl1pPr>
            <a:lvl2pPr indent="-342900" lvl="1" marL="914400" algn="l">
              <a:spcBef>
                <a:spcPts val="400"/>
              </a:spcBef>
              <a:spcAft>
                <a:spcPts val="0"/>
              </a:spcAft>
              <a:buSzPts val="1800"/>
              <a:buChar char="◆"/>
              <a:defRPr sz="2000"/>
            </a:lvl2pPr>
            <a:lvl3pPr indent="-320039" lvl="2" marL="1371600" algn="l">
              <a:spcBef>
                <a:spcPts val="360"/>
              </a:spcBef>
              <a:spcAft>
                <a:spcPts val="0"/>
              </a:spcAft>
              <a:buSzPts val="1440"/>
              <a:buChar char="◆"/>
              <a:defRPr sz="1800"/>
            </a:lvl3pPr>
            <a:lvl4pPr indent="-309880" lvl="3" marL="1828800" algn="l">
              <a:spcBef>
                <a:spcPts val="320"/>
              </a:spcBef>
              <a:spcAft>
                <a:spcPts val="0"/>
              </a:spcAft>
              <a:buSzPts val="1280"/>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527" name="Google Shape;527;p10"/>
          <p:cNvSpPr txBox="1"/>
          <p:nvPr>
            <p:ph idx="3" type="body"/>
          </p:nvPr>
        </p:nvSpPr>
        <p:spPr>
          <a:xfrm>
            <a:off x="16460789" y="11461986"/>
            <a:ext cx="14322425" cy="4777082"/>
          </a:xfrm>
          <a:prstGeom prst="rect">
            <a:avLst/>
          </a:prstGeom>
          <a:noFill/>
          <a:ln>
            <a:noFill/>
          </a:ln>
        </p:spPr>
        <p:txBody>
          <a:bodyPr anchorCtr="0" anchor="b" bIns="216025" lIns="432050" spcFirstLastPara="1" rIns="432050" wrap="square" tIns="216025">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528" name="Google Shape;528;p10"/>
          <p:cNvSpPr txBox="1"/>
          <p:nvPr>
            <p:ph idx="4" type="body"/>
          </p:nvPr>
        </p:nvSpPr>
        <p:spPr>
          <a:xfrm>
            <a:off x="16460789" y="16239068"/>
            <a:ext cx="14322425" cy="29503511"/>
          </a:xfrm>
          <a:prstGeom prst="rect">
            <a:avLst/>
          </a:prstGeom>
          <a:noFill/>
          <a:ln>
            <a:noFill/>
          </a:ln>
        </p:spPr>
        <p:txBody>
          <a:bodyPr anchorCtr="0" anchor="t" bIns="216025" lIns="432050" spcFirstLastPara="1" rIns="432050" wrap="square" tIns="216025">
            <a:noAutofit/>
          </a:bodyPr>
          <a:lstStyle>
            <a:lvl1pPr indent="-335280" lvl="0" marL="457200" algn="l">
              <a:spcBef>
                <a:spcPts val="480"/>
              </a:spcBef>
              <a:spcAft>
                <a:spcPts val="0"/>
              </a:spcAft>
              <a:buSzPts val="1680"/>
              <a:buChar char="◈"/>
              <a:defRPr sz="2400"/>
            </a:lvl1pPr>
            <a:lvl2pPr indent="-342900" lvl="1" marL="914400" algn="l">
              <a:spcBef>
                <a:spcPts val="400"/>
              </a:spcBef>
              <a:spcAft>
                <a:spcPts val="0"/>
              </a:spcAft>
              <a:buSzPts val="1800"/>
              <a:buChar char="◆"/>
              <a:defRPr sz="2000"/>
            </a:lvl2pPr>
            <a:lvl3pPr indent="-320039" lvl="2" marL="1371600" algn="l">
              <a:spcBef>
                <a:spcPts val="360"/>
              </a:spcBef>
              <a:spcAft>
                <a:spcPts val="0"/>
              </a:spcAft>
              <a:buSzPts val="1440"/>
              <a:buChar char="◆"/>
              <a:defRPr sz="1800"/>
            </a:lvl3pPr>
            <a:lvl4pPr indent="-309880" lvl="3" marL="1828800" algn="l">
              <a:spcBef>
                <a:spcPts val="320"/>
              </a:spcBef>
              <a:spcAft>
                <a:spcPts val="0"/>
              </a:spcAft>
              <a:buSzPts val="1280"/>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529" name="Google Shape;529;p10"/>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0" name="Google Shape;530;p10"/>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1" name="Google Shape;531;p10"/>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532" name="Shape 532"/>
        <p:cNvGrpSpPr/>
        <p:nvPr/>
      </p:nvGrpSpPr>
      <p:grpSpPr>
        <a:xfrm>
          <a:off x="0" y="0"/>
          <a:ext cx="0" cy="0"/>
          <a:chOff x="0" y="0"/>
          <a:chExt cx="0" cy="0"/>
        </a:xfrm>
      </p:grpSpPr>
      <p:sp>
        <p:nvSpPr>
          <p:cNvPr id="533" name="Google Shape;533;p11"/>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4" name="Google Shape;534;p11"/>
          <p:cNvSpPr txBox="1"/>
          <p:nvPr>
            <p:ph idx="1" type="body"/>
          </p:nvPr>
        </p:nvSpPr>
        <p:spPr>
          <a:xfrm>
            <a:off x="1620839" y="10135542"/>
            <a:ext cx="14504987" cy="35607036"/>
          </a:xfrm>
          <a:prstGeom prst="rect">
            <a:avLst/>
          </a:prstGeom>
          <a:noFill/>
          <a:ln>
            <a:noFill/>
          </a:ln>
        </p:spPr>
        <p:txBody>
          <a:bodyPr anchorCtr="0" anchor="t" bIns="216025" lIns="432050" spcFirstLastPara="1" rIns="432050" wrap="square" tIns="216025">
            <a:noAutofit/>
          </a:bodyPr>
          <a:lstStyle>
            <a:lvl1pPr indent="-353060" lvl="0" marL="457200" algn="l">
              <a:spcBef>
                <a:spcPts val="560"/>
              </a:spcBef>
              <a:spcAft>
                <a:spcPts val="0"/>
              </a:spcAft>
              <a:buSzPts val="1960"/>
              <a:buChar char="◈"/>
              <a:defRPr sz="2800"/>
            </a:lvl1pPr>
            <a:lvl2pPr indent="-365760" lvl="1" marL="914400" algn="l">
              <a:spcBef>
                <a:spcPts val="480"/>
              </a:spcBef>
              <a:spcAft>
                <a:spcPts val="0"/>
              </a:spcAft>
              <a:buSzPts val="2160"/>
              <a:buChar char="◆"/>
              <a:defRPr sz="2400"/>
            </a:lvl2pPr>
            <a:lvl3pPr indent="-330200" lvl="2" marL="1371600" algn="l">
              <a:spcBef>
                <a:spcPts val="400"/>
              </a:spcBef>
              <a:spcAft>
                <a:spcPts val="0"/>
              </a:spcAft>
              <a:buSzPts val="1600"/>
              <a:buChar char="◆"/>
              <a:defRPr sz="2000"/>
            </a:lvl3pPr>
            <a:lvl4pPr indent="-320039" lvl="3" marL="1828800" algn="l">
              <a:spcBef>
                <a:spcPts val="360"/>
              </a:spcBef>
              <a:spcAft>
                <a:spcPts val="0"/>
              </a:spcAft>
              <a:buSzPts val="1440"/>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535" name="Google Shape;535;p11"/>
          <p:cNvSpPr txBox="1"/>
          <p:nvPr>
            <p:ph idx="2" type="body"/>
          </p:nvPr>
        </p:nvSpPr>
        <p:spPr>
          <a:xfrm>
            <a:off x="16278225" y="10135542"/>
            <a:ext cx="14504988" cy="35607036"/>
          </a:xfrm>
          <a:prstGeom prst="rect">
            <a:avLst/>
          </a:prstGeom>
          <a:noFill/>
          <a:ln>
            <a:noFill/>
          </a:ln>
        </p:spPr>
        <p:txBody>
          <a:bodyPr anchorCtr="0" anchor="t" bIns="216025" lIns="432050" spcFirstLastPara="1" rIns="432050" wrap="square" tIns="216025">
            <a:noAutofit/>
          </a:bodyPr>
          <a:lstStyle>
            <a:lvl1pPr indent="-353060" lvl="0" marL="457200" algn="l">
              <a:spcBef>
                <a:spcPts val="560"/>
              </a:spcBef>
              <a:spcAft>
                <a:spcPts val="0"/>
              </a:spcAft>
              <a:buSzPts val="1960"/>
              <a:buChar char="◈"/>
              <a:defRPr sz="2800"/>
            </a:lvl1pPr>
            <a:lvl2pPr indent="-365760" lvl="1" marL="914400" algn="l">
              <a:spcBef>
                <a:spcPts val="480"/>
              </a:spcBef>
              <a:spcAft>
                <a:spcPts val="0"/>
              </a:spcAft>
              <a:buSzPts val="2160"/>
              <a:buChar char="◆"/>
              <a:defRPr sz="2400"/>
            </a:lvl2pPr>
            <a:lvl3pPr indent="-330200" lvl="2" marL="1371600" algn="l">
              <a:spcBef>
                <a:spcPts val="400"/>
              </a:spcBef>
              <a:spcAft>
                <a:spcPts val="0"/>
              </a:spcAft>
              <a:buSzPts val="1600"/>
              <a:buChar char="◆"/>
              <a:defRPr sz="2000"/>
            </a:lvl3pPr>
            <a:lvl4pPr indent="-320039" lvl="3" marL="1828800" algn="l">
              <a:spcBef>
                <a:spcPts val="360"/>
              </a:spcBef>
              <a:spcAft>
                <a:spcPts val="0"/>
              </a:spcAft>
              <a:buSzPts val="1440"/>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536" name="Google Shape;536;p11"/>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7" name="Google Shape;537;p11"/>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8" name="Google Shape;538;p11"/>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
          <p:cNvGrpSpPr/>
          <p:nvPr/>
        </p:nvGrpSpPr>
        <p:grpSpPr>
          <a:xfrm>
            <a:off x="31054675" y="0"/>
            <a:ext cx="1349375" cy="51206400"/>
            <a:chOff x="0" y="0"/>
            <a:chExt cx="240" cy="4320"/>
          </a:xfrm>
        </p:grpSpPr>
        <p:grpSp>
          <p:nvGrpSpPr>
            <p:cNvPr id="11" name="Google Shape;11;p2"/>
            <p:cNvGrpSpPr/>
            <p:nvPr/>
          </p:nvGrpSpPr>
          <p:grpSpPr>
            <a:xfrm>
              <a:off x="0" y="0"/>
              <a:ext cx="240" cy="768"/>
              <a:chOff x="0" y="0"/>
              <a:chExt cx="240" cy="768"/>
            </a:xfrm>
          </p:grpSpPr>
          <p:sp>
            <p:nvSpPr>
              <p:cNvPr id="12" name="Google Shape;12;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 name="Google Shape;13;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 name="Google Shape;14;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 name="Google Shape;15;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 name="Google Shape;16;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 name="Google Shape;17;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 name="Google Shape;18;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 name="Google Shape;19;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 name="Google Shape;20;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 name="Google Shape;21;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 name="Google Shape;22;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 name="Google Shape;23;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 name="Google Shape;24;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 name="Google Shape;25;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 name="Google Shape;26;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 name="Google Shape;27;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 name="Google Shape;28;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 name="Google Shape;29;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 name="Google Shape;30;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 name="Google Shape;31;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 name="Google Shape;32;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 name="Google Shape;33;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 name="Google Shape;34;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 name="Google Shape;35;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 name="Google Shape;36;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 name="Google Shape;37;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 name="Google Shape;38;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 name="Google Shape;39;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 name="Google Shape;40;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 name="Google Shape;41;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 name="Google Shape;42;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 name="Google Shape;43;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 name="Google Shape;44;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 name="Google Shape;45;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 name="Google Shape;46;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7" name="Google Shape;47;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8" name="Google Shape;48;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9" name="Google Shape;49;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0" name="Google Shape;50;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1" name="Google Shape;51;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52" name="Google Shape;52;p2"/>
            <p:cNvGrpSpPr/>
            <p:nvPr/>
          </p:nvGrpSpPr>
          <p:grpSpPr>
            <a:xfrm>
              <a:off x="0" y="768"/>
              <a:ext cx="240" cy="768"/>
              <a:chOff x="0" y="0"/>
              <a:chExt cx="240" cy="768"/>
            </a:xfrm>
          </p:grpSpPr>
          <p:sp>
            <p:nvSpPr>
              <p:cNvPr id="53" name="Google Shape;53;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4" name="Google Shape;54;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 name="Google Shape;55;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 name="Google Shape;56;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 name="Google Shape;57;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 name="Google Shape;58;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 name="Google Shape;59;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 name="Google Shape;60;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 name="Google Shape;61;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 name="Google Shape;62;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 name="Google Shape;63;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 name="Google Shape;64;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 name="Google Shape;65;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 name="Google Shape;66;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 name="Google Shape;67;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 name="Google Shape;68;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 name="Google Shape;69;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 name="Google Shape;70;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 name="Google Shape;71;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 name="Google Shape;72;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 name="Google Shape;73;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 name="Google Shape;74;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 name="Google Shape;75;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 name="Google Shape;76;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 name="Google Shape;77;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 name="Google Shape;78;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 name="Google Shape;79;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 name="Google Shape;80;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 name="Google Shape;81;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 name="Google Shape;82;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 name="Google Shape;83;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 name="Google Shape;84;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 name="Google Shape;85;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 name="Google Shape;86;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 name="Google Shape;87;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 name="Google Shape;88;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 name="Google Shape;89;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 name="Google Shape;90;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 name="Google Shape;91;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 name="Google Shape;92;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93" name="Google Shape;93;p2"/>
            <p:cNvGrpSpPr/>
            <p:nvPr/>
          </p:nvGrpSpPr>
          <p:grpSpPr>
            <a:xfrm>
              <a:off x="0" y="1536"/>
              <a:ext cx="240" cy="768"/>
              <a:chOff x="0" y="0"/>
              <a:chExt cx="240" cy="768"/>
            </a:xfrm>
          </p:grpSpPr>
          <p:sp>
            <p:nvSpPr>
              <p:cNvPr id="94" name="Google Shape;94;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 name="Google Shape;95;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 name="Google Shape;96;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 name="Google Shape;97;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 name="Google Shape;98;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 name="Google Shape;99;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 name="Google Shape;100;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 name="Google Shape;101;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2" name="Google Shape;102;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3" name="Google Shape;103;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4" name="Google Shape;104;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5" name="Google Shape;105;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6" name="Google Shape;106;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7" name="Google Shape;107;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8" name="Google Shape;108;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9" name="Google Shape;109;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0" name="Google Shape;110;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1" name="Google Shape;111;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2" name="Google Shape;112;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3" name="Google Shape;113;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4" name="Google Shape;114;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5" name="Google Shape;115;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6" name="Google Shape;116;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7" name="Google Shape;117;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8" name="Google Shape;118;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19" name="Google Shape;119;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0" name="Google Shape;120;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1" name="Google Shape;121;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2" name="Google Shape;122;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3" name="Google Shape;123;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4" name="Google Shape;124;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5" name="Google Shape;125;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6" name="Google Shape;126;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7" name="Google Shape;127;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8" name="Google Shape;128;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29" name="Google Shape;129;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0" name="Google Shape;130;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1" name="Google Shape;131;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2" name="Google Shape;132;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3" name="Google Shape;133;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134" name="Google Shape;134;p2"/>
            <p:cNvGrpSpPr/>
            <p:nvPr/>
          </p:nvGrpSpPr>
          <p:grpSpPr>
            <a:xfrm>
              <a:off x="0" y="2304"/>
              <a:ext cx="240" cy="768"/>
              <a:chOff x="0" y="0"/>
              <a:chExt cx="240" cy="768"/>
            </a:xfrm>
          </p:grpSpPr>
          <p:sp>
            <p:nvSpPr>
              <p:cNvPr id="135" name="Google Shape;135;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6" name="Google Shape;136;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7" name="Google Shape;137;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8" name="Google Shape;138;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39" name="Google Shape;139;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0" name="Google Shape;140;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1" name="Google Shape;141;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2" name="Google Shape;142;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3" name="Google Shape;143;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4" name="Google Shape;144;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5" name="Google Shape;145;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6" name="Google Shape;146;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7" name="Google Shape;147;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8" name="Google Shape;148;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49" name="Google Shape;149;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0" name="Google Shape;150;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1" name="Google Shape;151;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2" name="Google Shape;152;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3" name="Google Shape;153;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4" name="Google Shape;154;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5" name="Google Shape;155;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6" name="Google Shape;156;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7" name="Google Shape;157;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8" name="Google Shape;158;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59" name="Google Shape;159;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0" name="Google Shape;160;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1" name="Google Shape;161;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2" name="Google Shape;162;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3" name="Google Shape;163;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4" name="Google Shape;164;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5" name="Google Shape;165;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6" name="Google Shape;166;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7" name="Google Shape;167;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8" name="Google Shape;168;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69" name="Google Shape;169;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0" name="Google Shape;170;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1" name="Google Shape;171;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2" name="Google Shape;172;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3" name="Google Shape;173;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4" name="Google Shape;174;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175" name="Google Shape;175;p2"/>
            <p:cNvGrpSpPr/>
            <p:nvPr/>
          </p:nvGrpSpPr>
          <p:grpSpPr>
            <a:xfrm>
              <a:off x="0" y="3072"/>
              <a:ext cx="240" cy="768"/>
              <a:chOff x="0" y="3072"/>
              <a:chExt cx="240" cy="768"/>
            </a:xfrm>
          </p:grpSpPr>
          <p:sp>
            <p:nvSpPr>
              <p:cNvPr id="176" name="Google Shape;176;p2"/>
              <p:cNvSpPr txBox="1"/>
              <p:nvPr/>
            </p:nvSpPr>
            <p:spPr>
              <a:xfrm>
                <a:off x="0"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7" name="Google Shape;177;p2"/>
              <p:cNvSpPr txBox="1"/>
              <p:nvPr/>
            </p:nvSpPr>
            <p:spPr>
              <a:xfrm>
                <a:off x="48"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8" name="Google Shape;178;p2"/>
              <p:cNvSpPr txBox="1"/>
              <p:nvPr/>
            </p:nvSpPr>
            <p:spPr>
              <a:xfrm>
                <a:off x="96"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79" name="Google Shape;179;p2"/>
              <p:cNvSpPr txBox="1"/>
              <p:nvPr/>
            </p:nvSpPr>
            <p:spPr>
              <a:xfrm>
                <a:off x="144"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0" name="Google Shape;180;p2"/>
              <p:cNvSpPr txBox="1"/>
              <p:nvPr/>
            </p:nvSpPr>
            <p:spPr>
              <a:xfrm>
                <a:off x="192"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1" name="Google Shape;181;p2"/>
              <p:cNvSpPr txBox="1"/>
              <p:nvPr/>
            </p:nvSpPr>
            <p:spPr>
              <a:xfrm>
                <a:off x="0"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2" name="Google Shape;182;p2"/>
              <p:cNvSpPr txBox="1"/>
              <p:nvPr/>
            </p:nvSpPr>
            <p:spPr>
              <a:xfrm>
                <a:off x="48"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3" name="Google Shape;183;p2"/>
              <p:cNvSpPr txBox="1"/>
              <p:nvPr/>
            </p:nvSpPr>
            <p:spPr>
              <a:xfrm>
                <a:off x="96"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4" name="Google Shape;184;p2"/>
              <p:cNvSpPr txBox="1"/>
              <p:nvPr/>
            </p:nvSpPr>
            <p:spPr>
              <a:xfrm>
                <a:off x="144"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5" name="Google Shape;185;p2"/>
              <p:cNvSpPr txBox="1"/>
              <p:nvPr/>
            </p:nvSpPr>
            <p:spPr>
              <a:xfrm>
                <a:off x="192"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6" name="Google Shape;186;p2"/>
              <p:cNvSpPr txBox="1"/>
              <p:nvPr/>
            </p:nvSpPr>
            <p:spPr>
              <a:xfrm>
                <a:off x="0"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7" name="Google Shape;187;p2"/>
              <p:cNvSpPr txBox="1"/>
              <p:nvPr/>
            </p:nvSpPr>
            <p:spPr>
              <a:xfrm>
                <a:off x="48"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8" name="Google Shape;188;p2"/>
              <p:cNvSpPr txBox="1"/>
              <p:nvPr/>
            </p:nvSpPr>
            <p:spPr>
              <a:xfrm>
                <a:off x="96"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89" name="Google Shape;189;p2"/>
              <p:cNvSpPr txBox="1"/>
              <p:nvPr/>
            </p:nvSpPr>
            <p:spPr>
              <a:xfrm>
                <a:off x="144"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0" name="Google Shape;190;p2"/>
              <p:cNvSpPr txBox="1"/>
              <p:nvPr/>
            </p:nvSpPr>
            <p:spPr>
              <a:xfrm>
                <a:off x="192"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1" name="Google Shape;191;p2"/>
              <p:cNvSpPr txBox="1"/>
              <p:nvPr/>
            </p:nvSpPr>
            <p:spPr>
              <a:xfrm>
                <a:off x="0"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2" name="Google Shape;192;p2"/>
              <p:cNvSpPr txBox="1"/>
              <p:nvPr/>
            </p:nvSpPr>
            <p:spPr>
              <a:xfrm>
                <a:off x="48"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3" name="Google Shape;193;p2"/>
              <p:cNvSpPr txBox="1"/>
              <p:nvPr/>
            </p:nvSpPr>
            <p:spPr>
              <a:xfrm>
                <a:off x="96"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4" name="Google Shape;194;p2"/>
              <p:cNvSpPr txBox="1"/>
              <p:nvPr/>
            </p:nvSpPr>
            <p:spPr>
              <a:xfrm>
                <a:off x="144"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5" name="Google Shape;195;p2"/>
              <p:cNvSpPr txBox="1"/>
              <p:nvPr/>
            </p:nvSpPr>
            <p:spPr>
              <a:xfrm>
                <a:off x="192"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6" name="Google Shape;196;p2"/>
              <p:cNvSpPr txBox="1"/>
              <p:nvPr/>
            </p:nvSpPr>
            <p:spPr>
              <a:xfrm>
                <a:off x="0"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7" name="Google Shape;197;p2"/>
              <p:cNvSpPr txBox="1"/>
              <p:nvPr/>
            </p:nvSpPr>
            <p:spPr>
              <a:xfrm>
                <a:off x="48"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8" name="Google Shape;198;p2"/>
              <p:cNvSpPr txBox="1"/>
              <p:nvPr/>
            </p:nvSpPr>
            <p:spPr>
              <a:xfrm>
                <a:off x="96"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99" name="Google Shape;199;p2"/>
              <p:cNvSpPr txBox="1"/>
              <p:nvPr/>
            </p:nvSpPr>
            <p:spPr>
              <a:xfrm>
                <a:off x="144"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0" name="Google Shape;200;p2"/>
              <p:cNvSpPr txBox="1"/>
              <p:nvPr/>
            </p:nvSpPr>
            <p:spPr>
              <a:xfrm>
                <a:off x="192"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1" name="Google Shape;201;p2"/>
              <p:cNvSpPr txBox="1"/>
              <p:nvPr/>
            </p:nvSpPr>
            <p:spPr>
              <a:xfrm>
                <a:off x="0"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2" name="Google Shape;202;p2"/>
              <p:cNvSpPr txBox="1"/>
              <p:nvPr/>
            </p:nvSpPr>
            <p:spPr>
              <a:xfrm>
                <a:off x="48"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3" name="Google Shape;203;p2"/>
              <p:cNvSpPr txBox="1"/>
              <p:nvPr/>
            </p:nvSpPr>
            <p:spPr>
              <a:xfrm>
                <a:off x="96"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4" name="Google Shape;204;p2"/>
              <p:cNvSpPr txBox="1"/>
              <p:nvPr/>
            </p:nvSpPr>
            <p:spPr>
              <a:xfrm>
                <a:off x="144"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5" name="Google Shape;205;p2"/>
              <p:cNvSpPr txBox="1"/>
              <p:nvPr/>
            </p:nvSpPr>
            <p:spPr>
              <a:xfrm>
                <a:off x="192"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6" name="Google Shape;206;p2"/>
              <p:cNvSpPr txBox="1"/>
              <p:nvPr/>
            </p:nvSpPr>
            <p:spPr>
              <a:xfrm>
                <a:off x="0"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7" name="Google Shape;207;p2"/>
              <p:cNvSpPr txBox="1"/>
              <p:nvPr/>
            </p:nvSpPr>
            <p:spPr>
              <a:xfrm>
                <a:off x="48"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8" name="Google Shape;208;p2"/>
              <p:cNvSpPr txBox="1"/>
              <p:nvPr/>
            </p:nvSpPr>
            <p:spPr>
              <a:xfrm>
                <a:off x="96"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09" name="Google Shape;209;p2"/>
              <p:cNvSpPr txBox="1"/>
              <p:nvPr/>
            </p:nvSpPr>
            <p:spPr>
              <a:xfrm>
                <a:off x="144"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0" name="Google Shape;210;p2"/>
              <p:cNvSpPr txBox="1"/>
              <p:nvPr/>
            </p:nvSpPr>
            <p:spPr>
              <a:xfrm>
                <a:off x="192"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1" name="Google Shape;211;p2"/>
              <p:cNvSpPr txBox="1"/>
              <p:nvPr/>
            </p:nvSpPr>
            <p:spPr>
              <a:xfrm>
                <a:off x="0"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2" name="Google Shape;212;p2"/>
              <p:cNvSpPr txBox="1"/>
              <p:nvPr/>
            </p:nvSpPr>
            <p:spPr>
              <a:xfrm>
                <a:off x="48"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3" name="Google Shape;213;p2"/>
              <p:cNvSpPr txBox="1"/>
              <p:nvPr/>
            </p:nvSpPr>
            <p:spPr>
              <a:xfrm>
                <a:off x="96"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4" name="Google Shape;214;p2"/>
              <p:cNvSpPr txBox="1"/>
              <p:nvPr/>
            </p:nvSpPr>
            <p:spPr>
              <a:xfrm>
                <a:off x="144"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5" name="Google Shape;215;p2"/>
              <p:cNvSpPr txBox="1"/>
              <p:nvPr/>
            </p:nvSpPr>
            <p:spPr>
              <a:xfrm>
                <a:off x="192"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216" name="Google Shape;216;p2"/>
            <p:cNvGrpSpPr/>
            <p:nvPr/>
          </p:nvGrpSpPr>
          <p:grpSpPr>
            <a:xfrm>
              <a:off x="0" y="3840"/>
              <a:ext cx="240" cy="480"/>
              <a:chOff x="0" y="3840"/>
              <a:chExt cx="240" cy="480"/>
            </a:xfrm>
          </p:grpSpPr>
          <p:sp>
            <p:nvSpPr>
              <p:cNvPr id="217" name="Google Shape;217;p2"/>
              <p:cNvSpPr txBox="1"/>
              <p:nvPr/>
            </p:nvSpPr>
            <p:spPr>
              <a:xfrm>
                <a:off x="0"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8" name="Google Shape;218;p2"/>
              <p:cNvSpPr txBox="1"/>
              <p:nvPr/>
            </p:nvSpPr>
            <p:spPr>
              <a:xfrm>
                <a:off x="48"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19" name="Google Shape;219;p2"/>
              <p:cNvSpPr txBox="1"/>
              <p:nvPr/>
            </p:nvSpPr>
            <p:spPr>
              <a:xfrm>
                <a:off x="96"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0" name="Google Shape;220;p2"/>
              <p:cNvSpPr txBox="1"/>
              <p:nvPr/>
            </p:nvSpPr>
            <p:spPr>
              <a:xfrm>
                <a:off x="144"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1" name="Google Shape;221;p2"/>
              <p:cNvSpPr txBox="1"/>
              <p:nvPr/>
            </p:nvSpPr>
            <p:spPr>
              <a:xfrm>
                <a:off x="192"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2" name="Google Shape;222;p2"/>
              <p:cNvSpPr txBox="1"/>
              <p:nvPr/>
            </p:nvSpPr>
            <p:spPr>
              <a:xfrm>
                <a:off x="0"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3" name="Google Shape;223;p2"/>
              <p:cNvSpPr txBox="1"/>
              <p:nvPr/>
            </p:nvSpPr>
            <p:spPr>
              <a:xfrm>
                <a:off x="48"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4" name="Google Shape;224;p2"/>
              <p:cNvSpPr txBox="1"/>
              <p:nvPr/>
            </p:nvSpPr>
            <p:spPr>
              <a:xfrm>
                <a:off x="96"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5" name="Google Shape;225;p2"/>
              <p:cNvSpPr txBox="1"/>
              <p:nvPr/>
            </p:nvSpPr>
            <p:spPr>
              <a:xfrm>
                <a:off x="144"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6" name="Google Shape;226;p2"/>
              <p:cNvSpPr txBox="1"/>
              <p:nvPr/>
            </p:nvSpPr>
            <p:spPr>
              <a:xfrm>
                <a:off x="192"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7" name="Google Shape;227;p2"/>
              <p:cNvSpPr txBox="1"/>
              <p:nvPr/>
            </p:nvSpPr>
            <p:spPr>
              <a:xfrm>
                <a:off x="0"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8" name="Google Shape;228;p2"/>
              <p:cNvSpPr txBox="1"/>
              <p:nvPr/>
            </p:nvSpPr>
            <p:spPr>
              <a:xfrm>
                <a:off x="48"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29" name="Google Shape;229;p2"/>
              <p:cNvSpPr txBox="1"/>
              <p:nvPr/>
            </p:nvSpPr>
            <p:spPr>
              <a:xfrm>
                <a:off x="96"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0" name="Google Shape;230;p2"/>
              <p:cNvSpPr txBox="1"/>
              <p:nvPr/>
            </p:nvSpPr>
            <p:spPr>
              <a:xfrm>
                <a:off x="144"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1" name="Google Shape;231;p2"/>
              <p:cNvSpPr txBox="1"/>
              <p:nvPr/>
            </p:nvSpPr>
            <p:spPr>
              <a:xfrm>
                <a:off x="192"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2" name="Google Shape;232;p2"/>
              <p:cNvSpPr txBox="1"/>
              <p:nvPr/>
            </p:nvSpPr>
            <p:spPr>
              <a:xfrm>
                <a:off x="0"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3" name="Google Shape;233;p2"/>
              <p:cNvSpPr txBox="1"/>
              <p:nvPr/>
            </p:nvSpPr>
            <p:spPr>
              <a:xfrm>
                <a:off x="48"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4" name="Google Shape;234;p2"/>
              <p:cNvSpPr txBox="1"/>
              <p:nvPr/>
            </p:nvSpPr>
            <p:spPr>
              <a:xfrm>
                <a:off x="96"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5" name="Google Shape;235;p2"/>
              <p:cNvSpPr txBox="1"/>
              <p:nvPr/>
            </p:nvSpPr>
            <p:spPr>
              <a:xfrm>
                <a:off x="144"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6" name="Google Shape;236;p2"/>
              <p:cNvSpPr txBox="1"/>
              <p:nvPr/>
            </p:nvSpPr>
            <p:spPr>
              <a:xfrm>
                <a:off x="192"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7" name="Google Shape;237;p2"/>
              <p:cNvSpPr txBox="1"/>
              <p:nvPr/>
            </p:nvSpPr>
            <p:spPr>
              <a:xfrm>
                <a:off x="0"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8" name="Google Shape;238;p2"/>
              <p:cNvSpPr txBox="1"/>
              <p:nvPr/>
            </p:nvSpPr>
            <p:spPr>
              <a:xfrm>
                <a:off x="48"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39" name="Google Shape;239;p2"/>
              <p:cNvSpPr txBox="1"/>
              <p:nvPr/>
            </p:nvSpPr>
            <p:spPr>
              <a:xfrm>
                <a:off x="96"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0" name="Google Shape;240;p2"/>
              <p:cNvSpPr txBox="1"/>
              <p:nvPr/>
            </p:nvSpPr>
            <p:spPr>
              <a:xfrm>
                <a:off x="144"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1" name="Google Shape;241;p2"/>
              <p:cNvSpPr txBox="1"/>
              <p:nvPr/>
            </p:nvSpPr>
            <p:spPr>
              <a:xfrm>
                <a:off x="192"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grpSp>
        <p:nvGrpSpPr>
          <p:cNvPr id="242" name="Google Shape;242;p2"/>
          <p:cNvGrpSpPr/>
          <p:nvPr/>
        </p:nvGrpSpPr>
        <p:grpSpPr>
          <a:xfrm>
            <a:off x="0" y="0"/>
            <a:ext cx="1350962" cy="51206400"/>
            <a:chOff x="0" y="0"/>
            <a:chExt cx="240" cy="4320"/>
          </a:xfrm>
        </p:grpSpPr>
        <p:grpSp>
          <p:nvGrpSpPr>
            <p:cNvPr id="243" name="Google Shape;243;p2"/>
            <p:cNvGrpSpPr/>
            <p:nvPr/>
          </p:nvGrpSpPr>
          <p:grpSpPr>
            <a:xfrm>
              <a:off x="0" y="0"/>
              <a:ext cx="240" cy="768"/>
              <a:chOff x="0" y="0"/>
              <a:chExt cx="240" cy="768"/>
            </a:xfrm>
          </p:grpSpPr>
          <p:sp>
            <p:nvSpPr>
              <p:cNvPr id="244" name="Google Shape;244;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5" name="Google Shape;245;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6" name="Google Shape;246;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7" name="Google Shape;247;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8" name="Google Shape;248;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49" name="Google Shape;249;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0" name="Google Shape;250;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1" name="Google Shape;251;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2" name="Google Shape;252;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3" name="Google Shape;253;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4" name="Google Shape;254;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5" name="Google Shape;255;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6" name="Google Shape;256;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7" name="Google Shape;257;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8" name="Google Shape;258;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59" name="Google Shape;259;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0" name="Google Shape;260;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1" name="Google Shape;261;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2" name="Google Shape;262;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3" name="Google Shape;263;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4" name="Google Shape;264;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5" name="Google Shape;265;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6" name="Google Shape;266;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7" name="Google Shape;267;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8" name="Google Shape;268;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69" name="Google Shape;269;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0" name="Google Shape;270;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1" name="Google Shape;271;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2" name="Google Shape;272;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3" name="Google Shape;273;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4" name="Google Shape;274;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5" name="Google Shape;275;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6" name="Google Shape;276;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7" name="Google Shape;277;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8" name="Google Shape;278;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79" name="Google Shape;279;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0" name="Google Shape;280;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1" name="Google Shape;281;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2" name="Google Shape;282;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3" name="Google Shape;283;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284" name="Google Shape;284;p2"/>
            <p:cNvGrpSpPr/>
            <p:nvPr/>
          </p:nvGrpSpPr>
          <p:grpSpPr>
            <a:xfrm>
              <a:off x="0" y="768"/>
              <a:ext cx="240" cy="768"/>
              <a:chOff x="0" y="0"/>
              <a:chExt cx="240" cy="768"/>
            </a:xfrm>
          </p:grpSpPr>
          <p:sp>
            <p:nvSpPr>
              <p:cNvPr id="285" name="Google Shape;285;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6" name="Google Shape;286;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7" name="Google Shape;287;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8" name="Google Shape;288;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89" name="Google Shape;289;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0" name="Google Shape;290;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1" name="Google Shape;291;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2" name="Google Shape;292;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3" name="Google Shape;293;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4" name="Google Shape;294;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5" name="Google Shape;295;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6" name="Google Shape;296;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7" name="Google Shape;297;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8" name="Google Shape;298;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299" name="Google Shape;299;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0" name="Google Shape;300;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1" name="Google Shape;301;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2" name="Google Shape;302;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3" name="Google Shape;303;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4" name="Google Shape;304;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5" name="Google Shape;305;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6" name="Google Shape;306;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7" name="Google Shape;307;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8" name="Google Shape;308;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09" name="Google Shape;309;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0" name="Google Shape;310;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1" name="Google Shape;311;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2" name="Google Shape;312;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3" name="Google Shape;313;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4" name="Google Shape;314;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5" name="Google Shape;315;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6" name="Google Shape;316;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7" name="Google Shape;317;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8" name="Google Shape;318;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19" name="Google Shape;319;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0" name="Google Shape;320;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1" name="Google Shape;321;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2" name="Google Shape;322;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3" name="Google Shape;323;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4" name="Google Shape;324;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325" name="Google Shape;325;p2"/>
            <p:cNvGrpSpPr/>
            <p:nvPr/>
          </p:nvGrpSpPr>
          <p:grpSpPr>
            <a:xfrm>
              <a:off x="0" y="1536"/>
              <a:ext cx="240" cy="768"/>
              <a:chOff x="0" y="0"/>
              <a:chExt cx="240" cy="768"/>
            </a:xfrm>
          </p:grpSpPr>
          <p:sp>
            <p:nvSpPr>
              <p:cNvPr id="326" name="Google Shape;326;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7" name="Google Shape;327;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8" name="Google Shape;328;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29" name="Google Shape;329;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0" name="Google Shape;330;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1" name="Google Shape;331;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2" name="Google Shape;332;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3" name="Google Shape;333;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4" name="Google Shape;334;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5" name="Google Shape;335;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6" name="Google Shape;336;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7" name="Google Shape;337;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8" name="Google Shape;338;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39" name="Google Shape;339;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0" name="Google Shape;340;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1" name="Google Shape;341;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2" name="Google Shape;342;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3" name="Google Shape;343;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4" name="Google Shape;344;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5" name="Google Shape;345;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6" name="Google Shape;346;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7" name="Google Shape;347;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8" name="Google Shape;348;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49" name="Google Shape;349;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0" name="Google Shape;350;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1" name="Google Shape;351;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2" name="Google Shape;352;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3" name="Google Shape;353;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4" name="Google Shape;354;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5" name="Google Shape;355;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6" name="Google Shape;356;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7" name="Google Shape;357;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8" name="Google Shape;358;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59" name="Google Shape;359;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0" name="Google Shape;360;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1" name="Google Shape;361;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2" name="Google Shape;362;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3" name="Google Shape;363;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4" name="Google Shape;364;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5" name="Google Shape;365;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366" name="Google Shape;366;p2"/>
            <p:cNvGrpSpPr/>
            <p:nvPr/>
          </p:nvGrpSpPr>
          <p:grpSpPr>
            <a:xfrm>
              <a:off x="0" y="2304"/>
              <a:ext cx="240" cy="768"/>
              <a:chOff x="0" y="0"/>
              <a:chExt cx="240" cy="768"/>
            </a:xfrm>
          </p:grpSpPr>
          <p:sp>
            <p:nvSpPr>
              <p:cNvPr id="367" name="Google Shape;367;p2"/>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8" name="Google Shape;368;p2"/>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69" name="Google Shape;369;p2"/>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0" name="Google Shape;370;p2"/>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1" name="Google Shape;371;p2"/>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2" name="Google Shape;372;p2"/>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3" name="Google Shape;373;p2"/>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4" name="Google Shape;374;p2"/>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5" name="Google Shape;375;p2"/>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6" name="Google Shape;376;p2"/>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7" name="Google Shape;377;p2"/>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8" name="Google Shape;378;p2"/>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79" name="Google Shape;379;p2"/>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0" name="Google Shape;380;p2"/>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1" name="Google Shape;381;p2"/>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2" name="Google Shape;382;p2"/>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3" name="Google Shape;383;p2"/>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4" name="Google Shape;384;p2"/>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5" name="Google Shape;385;p2"/>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6" name="Google Shape;386;p2"/>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7" name="Google Shape;387;p2"/>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8" name="Google Shape;388;p2"/>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89" name="Google Shape;389;p2"/>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0" name="Google Shape;390;p2"/>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1" name="Google Shape;391;p2"/>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2" name="Google Shape;392;p2"/>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3" name="Google Shape;393;p2"/>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4" name="Google Shape;394;p2"/>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5" name="Google Shape;395;p2"/>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6" name="Google Shape;396;p2"/>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7" name="Google Shape;397;p2"/>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8" name="Google Shape;398;p2"/>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399" name="Google Shape;399;p2"/>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0" name="Google Shape;400;p2"/>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1" name="Google Shape;401;p2"/>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2" name="Google Shape;402;p2"/>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3" name="Google Shape;403;p2"/>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4" name="Google Shape;404;p2"/>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5" name="Google Shape;405;p2"/>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6" name="Google Shape;406;p2"/>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407" name="Google Shape;407;p2"/>
            <p:cNvGrpSpPr/>
            <p:nvPr/>
          </p:nvGrpSpPr>
          <p:grpSpPr>
            <a:xfrm>
              <a:off x="0" y="3072"/>
              <a:ext cx="240" cy="768"/>
              <a:chOff x="0" y="3072"/>
              <a:chExt cx="240" cy="768"/>
            </a:xfrm>
          </p:grpSpPr>
          <p:sp>
            <p:nvSpPr>
              <p:cNvPr id="408" name="Google Shape;408;p2"/>
              <p:cNvSpPr txBox="1"/>
              <p:nvPr/>
            </p:nvSpPr>
            <p:spPr>
              <a:xfrm>
                <a:off x="0"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09" name="Google Shape;409;p2"/>
              <p:cNvSpPr txBox="1"/>
              <p:nvPr/>
            </p:nvSpPr>
            <p:spPr>
              <a:xfrm>
                <a:off x="48"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0" name="Google Shape;410;p2"/>
              <p:cNvSpPr txBox="1"/>
              <p:nvPr/>
            </p:nvSpPr>
            <p:spPr>
              <a:xfrm>
                <a:off x="96"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1" name="Google Shape;411;p2"/>
              <p:cNvSpPr txBox="1"/>
              <p:nvPr/>
            </p:nvSpPr>
            <p:spPr>
              <a:xfrm>
                <a:off x="144"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2" name="Google Shape;412;p2"/>
              <p:cNvSpPr txBox="1"/>
              <p:nvPr/>
            </p:nvSpPr>
            <p:spPr>
              <a:xfrm>
                <a:off x="192"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3" name="Google Shape;413;p2"/>
              <p:cNvSpPr txBox="1"/>
              <p:nvPr/>
            </p:nvSpPr>
            <p:spPr>
              <a:xfrm>
                <a:off x="0"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4" name="Google Shape;414;p2"/>
              <p:cNvSpPr txBox="1"/>
              <p:nvPr/>
            </p:nvSpPr>
            <p:spPr>
              <a:xfrm>
                <a:off x="48"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5" name="Google Shape;415;p2"/>
              <p:cNvSpPr txBox="1"/>
              <p:nvPr/>
            </p:nvSpPr>
            <p:spPr>
              <a:xfrm>
                <a:off x="96"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6" name="Google Shape;416;p2"/>
              <p:cNvSpPr txBox="1"/>
              <p:nvPr/>
            </p:nvSpPr>
            <p:spPr>
              <a:xfrm>
                <a:off x="144"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7" name="Google Shape;417;p2"/>
              <p:cNvSpPr txBox="1"/>
              <p:nvPr/>
            </p:nvSpPr>
            <p:spPr>
              <a:xfrm>
                <a:off x="192"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8" name="Google Shape;418;p2"/>
              <p:cNvSpPr txBox="1"/>
              <p:nvPr/>
            </p:nvSpPr>
            <p:spPr>
              <a:xfrm>
                <a:off x="0"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19" name="Google Shape;419;p2"/>
              <p:cNvSpPr txBox="1"/>
              <p:nvPr/>
            </p:nvSpPr>
            <p:spPr>
              <a:xfrm>
                <a:off x="48"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0" name="Google Shape;420;p2"/>
              <p:cNvSpPr txBox="1"/>
              <p:nvPr/>
            </p:nvSpPr>
            <p:spPr>
              <a:xfrm>
                <a:off x="96"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1" name="Google Shape;421;p2"/>
              <p:cNvSpPr txBox="1"/>
              <p:nvPr/>
            </p:nvSpPr>
            <p:spPr>
              <a:xfrm>
                <a:off x="144"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2" name="Google Shape;422;p2"/>
              <p:cNvSpPr txBox="1"/>
              <p:nvPr/>
            </p:nvSpPr>
            <p:spPr>
              <a:xfrm>
                <a:off x="192"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3" name="Google Shape;423;p2"/>
              <p:cNvSpPr txBox="1"/>
              <p:nvPr/>
            </p:nvSpPr>
            <p:spPr>
              <a:xfrm>
                <a:off x="0"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4" name="Google Shape;424;p2"/>
              <p:cNvSpPr txBox="1"/>
              <p:nvPr/>
            </p:nvSpPr>
            <p:spPr>
              <a:xfrm>
                <a:off x="48"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5" name="Google Shape;425;p2"/>
              <p:cNvSpPr txBox="1"/>
              <p:nvPr/>
            </p:nvSpPr>
            <p:spPr>
              <a:xfrm>
                <a:off x="96"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6" name="Google Shape;426;p2"/>
              <p:cNvSpPr txBox="1"/>
              <p:nvPr/>
            </p:nvSpPr>
            <p:spPr>
              <a:xfrm>
                <a:off x="144"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7" name="Google Shape;427;p2"/>
              <p:cNvSpPr txBox="1"/>
              <p:nvPr/>
            </p:nvSpPr>
            <p:spPr>
              <a:xfrm>
                <a:off x="192"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8" name="Google Shape;428;p2"/>
              <p:cNvSpPr txBox="1"/>
              <p:nvPr/>
            </p:nvSpPr>
            <p:spPr>
              <a:xfrm>
                <a:off x="0"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29" name="Google Shape;429;p2"/>
              <p:cNvSpPr txBox="1"/>
              <p:nvPr/>
            </p:nvSpPr>
            <p:spPr>
              <a:xfrm>
                <a:off x="48"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0" name="Google Shape;430;p2"/>
              <p:cNvSpPr txBox="1"/>
              <p:nvPr/>
            </p:nvSpPr>
            <p:spPr>
              <a:xfrm>
                <a:off x="96"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1" name="Google Shape;431;p2"/>
              <p:cNvSpPr txBox="1"/>
              <p:nvPr/>
            </p:nvSpPr>
            <p:spPr>
              <a:xfrm>
                <a:off x="144"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2" name="Google Shape;432;p2"/>
              <p:cNvSpPr txBox="1"/>
              <p:nvPr/>
            </p:nvSpPr>
            <p:spPr>
              <a:xfrm>
                <a:off x="192"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3" name="Google Shape;433;p2"/>
              <p:cNvSpPr txBox="1"/>
              <p:nvPr/>
            </p:nvSpPr>
            <p:spPr>
              <a:xfrm>
                <a:off x="0"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4" name="Google Shape;434;p2"/>
              <p:cNvSpPr txBox="1"/>
              <p:nvPr/>
            </p:nvSpPr>
            <p:spPr>
              <a:xfrm>
                <a:off x="48"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5" name="Google Shape;435;p2"/>
              <p:cNvSpPr txBox="1"/>
              <p:nvPr/>
            </p:nvSpPr>
            <p:spPr>
              <a:xfrm>
                <a:off x="96"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6" name="Google Shape;436;p2"/>
              <p:cNvSpPr txBox="1"/>
              <p:nvPr/>
            </p:nvSpPr>
            <p:spPr>
              <a:xfrm>
                <a:off x="144"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7" name="Google Shape;437;p2"/>
              <p:cNvSpPr txBox="1"/>
              <p:nvPr/>
            </p:nvSpPr>
            <p:spPr>
              <a:xfrm>
                <a:off x="192"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8" name="Google Shape;438;p2"/>
              <p:cNvSpPr txBox="1"/>
              <p:nvPr/>
            </p:nvSpPr>
            <p:spPr>
              <a:xfrm>
                <a:off x="0"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39" name="Google Shape;439;p2"/>
              <p:cNvSpPr txBox="1"/>
              <p:nvPr/>
            </p:nvSpPr>
            <p:spPr>
              <a:xfrm>
                <a:off x="48"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0" name="Google Shape;440;p2"/>
              <p:cNvSpPr txBox="1"/>
              <p:nvPr/>
            </p:nvSpPr>
            <p:spPr>
              <a:xfrm>
                <a:off x="96"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1" name="Google Shape;441;p2"/>
              <p:cNvSpPr txBox="1"/>
              <p:nvPr/>
            </p:nvSpPr>
            <p:spPr>
              <a:xfrm>
                <a:off x="144"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2" name="Google Shape;442;p2"/>
              <p:cNvSpPr txBox="1"/>
              <p:nvPr/>
            </p:nvSpPr>
            <p:spPr>
              <a:xfrm>
                <a:off x="192"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3" name="Google Shape;443;p2"/>
              <p:cNvSpPr txBox="1"/>
              <p:nvPr/>
            </p:nvSpPr>
            <p:spPr>
              <a:xfrm>
                <a:off x="0"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4" name="Google Shape;444;p2"/>
              <p:cNvSpPr txBox="1"/>
              <p:nvPr/>
            </p:nvSpPr>
            <p:spPr>
              <a:xfrm>
                <a:off x="48"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5" name="Google Shape;445;p2"/>
              <p:cNvSpPr txBox="1"/>
              <p:nvPr/>
            </p:nvSpPr>
            <p:spPr>
              <a:xfrm>
                <a:off x="96"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6" name="Google Shape;446;p2"/>
              <p:cNvSpPr txBox="1"/>
              <p:nvPr/>
            </p:nvSpPr>
            <p:spPr>
              <a:xfrm>
                <a:off x="144"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47" name="Google Shape;447;p2"/>
              <p:cNvSpPr txBox="1"/>
              <p:nvPr/>
            </p:nvSpPr>
            <p:spPr>
              <a:xfrm>
                <a:off x="192"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448" name="Google Shape;448;p2"/>
            <p:cNvGrpSpPr/>
            <p:nvPr/>
          </p:nvGrpSpPr>
          <p:grpSpPr>
            <a:xfrm>
              <a:off x="0" y="3840"/>
              <a:ext cx="240" cy="480"/>
              <a:chOff x="0" y="3840"/>
              <a:chExt cx="240" cy="480"/>
            </a:xfrm>
          </p:grpSpPr>
          <p:sp>
            <p:nvSpPr>
              <p:cNvPr id="449" name="Google Shape;449;p2"/>
              <p:cNvSpPr txBox="1"/>
              <p:nvPr/>
            </p:nvSpPr>
            <p:spPr>
              <a:xfrm>
                <a:off x="0"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0" name="Google Shape;450;p2"/>
              <p:cNvSpPr txBox="1"/>
              <p:nvPr/>
            </p:nvSpPr>
            <p:spPr>
              <a:xfrm>
                <a:off x="48"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1" name="Google Shape;451;p2"/>
              <p:cNvSpPr txBox="1"/>
              <p:nvPr/>
            </p:nvSpPr>
            <p:spPr>
              <a:xfrm>
                <a:off x="96"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2" name="Google Shape;452;p2"/>
              <p:cNvSpPr txBox="1"/>
              <p:nvPr/>
            </p:nvSpPr>
            <p:spPr>
              <a:xfrm>
                <a:off x="144"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3" name="Google Shape;453;p2"/>
              <p:cNvSpPr txBox="1"/>
              <p:nvPr/>
            </p:nvSpPr>
            <p:spPr>
              <a:xfrm>
                <a:off x="192"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4" name="Google Shape;454;p2"/>
              <p:cNvSpPr txBox="1"/>
              <p:nvPr/>
            </p:nvSpPr>
            <p:spPr>
              <a:xfrm>
                <a:off x="0"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5" name="Google Shape;455;p2"/>
              <p:cNvSpPr txBox="1"/>
              <p:nvPr/>
            </p:nvSpPr>
            <p:spPr>
              <a:xfrm>
                <a:off x="48"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6" name="Google Shape;456;p2"/>
              <p:cNvSpPr txBox="1"/>
              <p:nvPr/>
            </p:nvSpPr>
            <p:spPr>
              <a:xfrm>
                <a:off x="96"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7" name="Google Shape;457;p2"/>
              <p:cNvSpPr txBox="1"/>
              <p:nvPr/>
            </p:nvSpPr>
            <p:spPr>
              <a:xfrm>
                <a:off x="144"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8" name="Google Shape;458;p2"/>
              <p:cNvSpPr txBox="1"/>
              <p:nvPr/>
            </p:nvSpPr>
            <p:spPr>
              <a:xfrm>
                <a:off x="192"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59" name="Google Shape;459;p2"/>
              <p:cNvSpPr txBox="1"/>
              <p:nvPr/>
            </p:nvSpPr>
            <p:spPr>
              <a:xfrm>
                <a:off x="0"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0" name="Google Shape;460;p2"/>
              <p:cNvSpPr txBox="1"/>
              <p:nvPr/>
            </p:nvSpPr>
            <p:spPr>
              <a:xfrm>
                <a:off x="48"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1" name="Google Shape;461;p2"/>
              <p:cNvSpPr txBox="1"/>
              <p:nvPr/>
            </p:nvSpPr>
            <p:spPr>
              <a:xfrm>
                <a:off x="96"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2" name="Google Shape;462;p2"/>
              <p:cNvSpPr txBox="1"/>
              <p:nvPr/>
            </p:nvSpPr>
            <p:spPr>
              <a:xfrm>
                <a:off x="144"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3" name="Google Shape;463;p2"/>
              <p:cNvSpPr txBox="1"/>
              <p:nvPr/>
            </p:nvSpPr>
            <p:spPr>
              <a:xfrm>
                <a:off x="192"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4" name="Google Shape;464;p2"/>
              <p:cNvSpPr txBox="1"/>
              <p:nvPr/>
            </p:nvSpPr>
            <p:spPr>
              <a:xfrm>
                <a:off x="0"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5" name="Google Shape;465;p2"/>
              <p:cNvSpPr txBox="1"/>
              <p:nvPr/>
            </p:nvSpPr>
            <p:spPr>
              <a:xfrm>
                <a:off x="48"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6" name="Google Shape;466;p2"/>
              <p:cNvSpPr txBox="1"/>
              <p:nvPr/>
            </p:nvSpPr>
            <p:spPr>
              <a:xfrm>
                <a:off x="96"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7" name="Google Shape;467;p2"/>
              <p:cNvSpPr txBox="1"/>
              <p:nvPr/>
            </p:nvSpPr>
            <p:spPr>
              <a:xfrm>
                <a:off x="144"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8" name="Google Shape;468;p2"/>
              <p:cNvSpPr txBox="1"/>
              <p:nvPr/>
            </p:nvSpPr>
            <p:spPr>
              <a:xfrm>
                <a:off x="192"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69" name="Google Shape;469;p2"/>
              <p:cNvSpPr txBox="1"/>
              <p:nvPr/>
            </p:nvSpPr>
            <p:spPr>
              <a:xfrm>
                <a:off x="0"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70" name="Google Shape;470;p2"/>
              <p:cNvSpPr txBox="1"/>
              <p:nvPr/>
            </p:nvSpPr>
            <p:spPr>
              <a:xfrm>
                <a:off x="48"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71" name="Google Shape;471;p2"/>
              <p:cNvSpPr txBox="1"/>
              <p:nvPr/>
            </p:nvSpPr>
            <p:spPr>
              <a:xfrm>
                <a:off x="96"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72" name="Google Shape;472;p2"/>
              <p:cNvSpPr txBox="1"/>
              <p:nvPr/>
            </p:nvSpPr>
            <p:spPr>
              <a:xfrm>
                <a:off x="144"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473" name="Google Shape;473;p2"/>
              <p:cNvSpPr txBox="1"/>
              <p:nvPr/>
            </p:nvSpPr>
            <p:spPr>
              <a:xfrm>
                <a:off x="192"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cxnSp>
        <p:nvCxnSpPr>
          <p:cNvPr id="474" name="Google Shape;474;p2"/>
          <p:cNvCxnSpPr/>
          <p:nvPr/>
        </p:nvCxnSpPr>
        <p:spPr>
          <a:xfrm>
            <a:off x="3240087" y="9069387"/>
            <a:ext cx="25523825" cy="0"/>
          </a:xfrm>
          <a:prstGeom prst="straightConnector1">
            <a:avLst/>
          </a:prstGeom>
          <a:noFill/>
          <a:ln cap="flat" cmpd="sng" w="28575">
            <a:solidFill>
              <a:schemeClr val="accent1"/>
            </a:solidFill>
            <a:prstDash val="solid"/>
            <a:miter lim="800000"/>
            <a:headEnd len="med" w="med" type="none"/>
            <a:tailEnd len="med" w="med" type="none"/>
          </a:ln>
        </p:spPr>
      </p:cxnSp>
      <p:sp>
        <p:nvSpPr>
          <p:cNvPr id="475" name="Google Shape;475;p2"/>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1pPr>
            <a:lvl2pPr lvl="1"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2pPr>
            <a:lvl3pPr lvl="2"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3pPr>
            <a:lvl4pPr lvl="3"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4pPr>
            <a:lvl5pPr lvl="4"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5pPr>
            <a:lvl6pPr lvl="5"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6pPr>
            <a:lvl7pPr lvl="6"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7pPr>
            <a:lvl8pPr lvl="7"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8pPr>
            <a:lvl9pPr lvl="8"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9pPr>
          </a:lstStyle>
          <a:p/>
        </p:txBody>
      </p:sp>
      <p:sp>
        <p:nvSpPr>
          <p:cNvPr id="476" name="Google Shape;476;p2"/>
          <p:cNvSpPr txBox="1"/>
          <p:nvPr>
            <p:ph idx="1" type="body"/>
          </p:nvPr>
        </p:nvSpPr>
        <p:spPr>
          <a:xfrm>
            <a:off x="1620837" y="10136187"/>
            <a:ext cx="29162375" cy="35606037"/>
          </a:xfrm>
          <a:prstGeom prst="rect">
            <a:avLst/>
          </a:prstGeom>
          <a:noFill/>
          <a:ln>
            <a:noFill/>
          </a:ln>
        </p:spPr>
        <p:txBody>
          <a:bodyPr anchorCtr="0" anchor="t" bIns="216025" lIns="432050" spcFirstLastPara="1" rIns="432050" wrap="square" tIns="216025">
            <a:noAutofit/>
          </a:bodyPr>
          <a:lstStyle>
            <a:lvl1pPr indent="-899795" lvl="0" marL="457200" marR="0" rtl="0" algn="l">
              <a:spcBef>
                <a:spcPts val="3020"/>
              </a:spcBef>
              <a:spcAft>
                <a:spcPts val="0"/>
              </a:spcAft>
              <a:buClr>
                <a:schemeClr val="accent1"/>
              </a:buClr>
              <a:buSzPts val="10570"/>
              <a:buFont typeface="Noto Sans Symbols"/>
              <a:buChar char="◈"/>
              <a:defRPr b="0" i="0" sz="15100" u="none" cap="none" strike="noStrike">
                <a:solidFill>
                  <a:schemeClr val="dk1"/>
                </a:solidFill>
                <a:latin typeface="Gulim"/>
                <a:ea typeface="Gulim"/>
                <a:cs typeface="Gulim"/>
                <a:sym typeface="Gulim"/>
              </a:defRPr>
            </a:lvl1pPr>
            <a:lvl2pPr indent="-982980" lvl="1" marL="914400" marR="0" rtl="0" algn="l">
              <a:spcBef>
                <a:spcPts val="2640"/>
              </a:spcBef>
              <a:spcAft>
                <a:spcPts val="0"/>
              </a:spcAft>
              <a:buClr>
                <a:schemeClr val="hlink"/>
              </a:buClr>
              <a:buSzPts val="11880"/>
              <a:buFont typeface="Noto Sans Symbols"/>
              <a:buChar char="◆"/>
              <a:defRPr b="0" i="0" sz="13200" u="none" cap="none" strike="noStrike">
                <a:solidFill>
                  <a:schemeClr val="dk1"/>
                </a:solidFill>
                <a:latin typeface="Gulim"/>
                <a:ea typeface="Gulim"/>
                <a:cs typeface="Gulim"/>
                <a:sym typeface="Gulim"/>
              </a:defRPr>
            </a:lvl2pPr>
            <a:lvl3pPr indent="-802640" lvl="2" marL="1371600" marR="0" rtl="0" algn="l">
              <a:spcBef>
                <a:spcPts val="2260"/>
              </a:spcBef>
              <a:spcAft>
                <a:spcPts val="0"/>
              </a:spcAft>
              <a:buClr>
                <a:schemeClr val="accent1"/>
              </a:buClr>
              <a:buSzPts val="9040"/>
              <a:buFont typeface="Noto Sans Symbols"/>
              <a:buChar char="◆"/>
              <a:defRPr b="0" i="0" sz="11300" u="none" cap="none" strike="noStrike">
                <a:solidFill>
                  <a:schemeClr val="dk1"/>
                </a:solidFill>
                <a:latin typeface="Gulim"/>
                <a:ea typeface="Gulim"/>
                <a:cs typeface="Gulim"/>
                <a:sym typeface="Gulim"/>
              </a:defRPr>
            </a:lvl3pPr>
            <a:lvl4pPr indent="-711200" lvl="3" marL="1828800" marR="0" rtl="0" algn="l">
              <a:spcBef>
                <a:spcPts val="1900"/>
              </a:spcBef>
              <a:spcAft>
                <a:spcPts val="0"/>
              </a:spcAft>
              <a:buClr>
                <a:schemeClr val="hlink"/>
              </a:buClr>
              <a:buSzPts val="7600"/>
              <a:buFont typeface="Noto Sans Symbols"/>
              <a:buChar char="◆"/>
              <a:defRPr b="0" i="0" sz="9500" u="none" cap="none" strike="noStrike">
                <a:solidFill>
                  <a:schemeClr val="dk1"/>
                </a:solidFill>
                <a:latin typeface="Gulim"/>
                <a:ea typeface="Gulim"/>
                <a:cs typeface="Gulim"/>
                <a:sym typeface="Gulim"/>
              </a:defRPr>
            </a:lvl4pPr>
            <a:lvl5pPr indent="-650875" lvl="4" marL="22860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5pPr>
            <a:lvl6pPr indent="-650875" lvl="5" marL="27432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6pPr>
            <a:lvl7pPr indent="-650875" lvl="6" marL="32004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7pPr>
            <a:lvl8pPr indent="-650875" lvl="7" marL="36576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8pPr>
            <a:lvl9pPr indent="-650875" lvl="8" marL="41148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9pPr>
          </a:lstStyle>
          <a:p/>
        </p:txBody>
      </p:sp>
      <p:sp>
        <p:nvSpPr>
          <p:cNvPr id="477" name="Google Shape;477;p2"/>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marR="0" rtl="0" algn="ctr">
              <a:lnSpc>
                <a:spcPct val="100000"/>
              </a:lnSpc>
              <a:spcBef>
                <a:spcPts val="0"/>
              </a:spcBef>
              <a:spcAft>
                <a:spcPts val="0"/>
              </a:spcAft>
              <a:buSzPts val="1400"/>
              <a:buNone/>
              <a:defRPr b="0" i="0" sz="17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9pPr>
          </a:lstStyle>
          <a:p/>
        </p:txBody>
      </p:sp>
      <p:sp>
        <p:nvSpPr>
          <p:cNvPr id="478" name="Google Shape;478;p2"/>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marR="0" rtl="0" algn="ctr">
              <a:lnSpc>
                <a:spcPct val="100000"/>
              </a:lnSpc>
              <a:spcBef>
                <a:spcPts val="0"/>
              </a:spcBef>
              <a:spcAft>
                <a:spcPts val="0"/>
              </a:spcAft>
              <a:buSzPts val="1400"/>
              <a:buNone/>
              <a:defRPr b="0" i="0" sz="17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9pPr>
          </a:lstStyle>
          <a:p/>
        </p:txBody>
      </p:sp>
      <p:sp>
        <p:nvSpPr>
          <p:cNvPr id="479" name="Google Shape;479;p2"/>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grpSp>
        <p:nvGrpSpPr>
          <p:cNvPr id="552" name="Google Shape;552;p14"/>
          <p:cNvGrpSpPr/>
          <p:nvPr/>
        </p:nvGrpSpPr>
        <p:grpSpPr>
          <a:xfrm>
            <a:off x="31054675" y="0"/>
            <a:ext cx="1349375" cy="51206400"/>
            <a:chOff x="0" y="0"/>
            <a:chExt cx="240" cy="4320"/>
          </a:xfrm>
        </p:grpSpPr>
        <p:grpSp>
          <p:nvGrpSpPr>
            <p:cNvPr id="553" name="Google Shape;553;p14"/>
            <p:cNvGrpSpPr/>
            <p:nvPr/>
          </p:nvGrpSpPr>
          <p:grpSpPr>
            <a:xfrm>
              <a:off x="0" y="0"/>
              <a:ext cx="240" cy="768"/>
              <a:chOff x="0" y="0"/>
              <a:chExt cx="240" cy="768"/>
            </a:xfrm>
          </p:grpSpPr>
          <p:sp>
            <p:nvSpPr>
              <p:cNvPr id="554" name="Google Shape;554;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5" name="Google Shape;555;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6" name="Google Shape;556;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7" name="Google Shape;557;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8" name="Google Shape;558;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59" name="Google Shape;559;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0" name="Google Shape;560;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1" name="Google Shape;561;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2" name="Google Shape;562;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3" name="Google Shape;563;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4" name="Google Shape;564;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5" name="Google Shape;565;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6" name="Google Shape;566;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7" name="Google Shape;567;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8" name="Google Shape;568;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69" name="Google Shape;569;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0" name="Google Shape;570;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1" name="Google Shape;571;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2" name="Google Shape;572;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3" name="Google Shape;573;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4" name="Google Shape;574;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5" name="Google Shape;575;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6" name="Google Shape;576;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7" name="Google Shape;577;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8" name="Google Shape;578;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79" name="Google Shape;579;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0" name="Google Shape;580;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1" name="Google Shape;581;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2" name="Google Shape;582;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3" name="Google Shape;583;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4" name="Google Shape;584;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5" name="Google Shape;585;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6" name="Google Shape;586;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7" name="Google Shape;587;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8" name="Google Shape;588;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89" name="Google Shape;589;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0" name="Google Shape;590;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1" name="Google Shape;591;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2" name="Google Shape;592;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3" name="Google Shape;593;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594" name="Google Shape;594;p14"/>
            <p:cNvGrpSpPr/>
            <p:nvPr/>
          </p:nvGrpSpPr>
          <p:grpSpPr>
            <a:xfrm>
              <a:off x="0" y="768"/>
              <a:ext cx="240" cy="768"/>
              <a:chOff x="0" y="0"/>
              <a:chExt cx="240" cy="768"/>
            </a:xfrm>
          </p:grpSpPr>
          <p:sp>
            <p:nvSpPr>
              <p:cNvPr id="595" name="Google Shape;595;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6" name="Google Shape;596;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7" name="Google Shape;597;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8" name="Google Shape;598;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599" name="Google Shape;599;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0" name="Google Shape;600;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1" name="Google Shape;601;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2" name="Google Shape;602;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3" name="Google Shape;603;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4" name="Google Shape;604;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5" name="Google Shape;605;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6" name="Google Shape;606;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7" name="Google Shape;607;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8" name="Google Shape;608;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09" name="Google Shape;609;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0" name="Google Shape;610;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1" name="Google Shape;611;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2" name="Google Shape;612;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3" name="Google Shape;613;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4" name="Google Shape;614;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5" name="Google Shape;615;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6" name="Google Shape;616;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7" name="Google Shape;617;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8" name="Google Shape;618;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19" name="Google Shape;619;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0" name="Google Shape;620;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1" name="Google Shape;621;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2" name="Google Shape;622;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3" name="Google Shape;623;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4" name="Google Shape;624;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5" name="Google Shape;625;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6" name="Google Shape;626;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7" name="Google Shape;627;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8" name="Google Shape;628;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29" name="Google Shape;629;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0" name="Google Shape;630;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1" name="Google Shape;631;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2" name="Google Shape;632;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3" name="Google Shape;633;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4" name="Google Shape;634;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635" name="Google Shape;635;p14"/>
            <p:cNvGrpSpPr/>
            <p:nvPr/>
          </p:nvGrpSpPr>
          <p:grpSpPr>
            <a:xfrm>
              <a:off x="0" y="1536"/>
              <a:ext cx="240" cy="768"/>
              <a:chOff x="0" y="0"/>
              <a:chExt cx="240" cy="768"/>
            </a:xfrm>
          </p:grpSpPr>
          <p:sp>
            <p:nvSpPr>
              <p:cNvPr id="636" name="Google Shape;636;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7" name="Google Shape;637;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8" name="Google Shape;638;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39" name="Google Shape;639;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0" name="Google Shape;640;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1" name="Google Shape;641;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2" name="Google Shape;642;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3" name="Google Shape;643;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4" name="Google Shape;644;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5" name="Google Shape;645;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6" name="Google Shape;646;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7" name="Google Shape;647;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8" name="Google Shape;648;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49" name="Google Shape;649;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0" name="Google Shape;650;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1" name="Google Shape;651;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2" name="Google Shape;652;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3" name="Google Shape;653;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4" name="Google Shape;654;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5" name="Google Shape;655;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6" name="Google Shape;656;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7" name="Google Shape;657;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8" name="Google Shape;658;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59" name="Google Shape;659;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0" name="Google Shape;660;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1" name="Google Shape;661;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2" name="Google Shape;662;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3" name="Google Shape;663;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4" name="Google Shape;664;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5" name="Google Shape;665;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6" name="Google Shape;666;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7" name="Google Shape;667;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8" name="Google Shape;668;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69" name="Google Shape;669;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0" name="Google Shape;670;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1" name="Google Shape;671;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2" name="Google Shape;672;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3" name="Google Shape;673;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4" name="Google Shape;674;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5" name="Google Shape;675;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676" name="Google Shape;676;p14"/>
            <p:cNvGrpSpPr/>
            <p:nvPr/>
          </p:nvGrpSpPr>
          <p:grpSpPr>
            <a:xfrm>
              <a:off x="0" y="2304"/>
              <a:ext cx="240" cy="768"/>
              <a:chOff x="0" y="0"/>
              <a:chExt cx="240" cy="768"/>
            </a:xfrm>
          </p:grpSpPr>
          <p:sp>
            <p:nvSpPr>
              <p:cNvPr id="677" name="Google Shape;677;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8" name="Google Shape;678;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79" name="Google Shape;679;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0" name="Google Shape;680;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1" name="Google Shape;681;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2" name="Google Shape;682;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3" name="Google Shape;683;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4" name="Google Shape;684;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5" name="Google Shape;685;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6" name="Google Shape;686;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7" name="Google Shape;687;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8" name="Google Shape;688;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89" name="Google Shape;689;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0" name="Google Shape;690;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1" name="Google Shape;691;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2" name="Google Shape;692;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3" name="Google Shape;693;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4" name="Google Shape;694;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5" name="Google Shape;695;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6" name="Google Shape;696;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7" name="Google Shape;697;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8" name="Google Shape;698;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699" name="Google Shape;699;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0" name="Google Shape;700;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1" name="Google Shape;701;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2" name="Google Shape;702;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3" name="Google Shape;703;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4" name="Google Shape;704;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5" name="Google Shape;705;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6" name="Google Shape;706;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7" name="Google Shape;707;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8" name="Google Shape;708;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09" name="Google Shape;709;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0" name="Google Shape;710;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1" name="Google Shape;711;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2" name="Google Shape;712;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3" name="Google Shape;713;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4" name="Google Shape;714;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5" name="Google Shape;715;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6" name="Google Shape;716;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717" name="Google Shape;717;p14"/>
            <p:cNvGrpSpPr/>
            <p:nvPr/>
          </p:nvGrpSpPr>
          <p:grpSpPr>
            <a:xfrm>
              <a:off x="0" y="3072"/>
              <a:ext cx="240" cy="768"/>
              <a:chOff x="0" y="3072"/>
              <a:chExt cx="240" cy="768"/>
            </a:xfrm>
          </p:grpSpPr>
          <p:sp>
            <p:nvSpPr>
              <p:cNvPr id="718" name="Google Shape;718;p14"/>
              <p:cNvSpPr txBox="1"/>
              <p:nvPr/>
            </p:nvSpPr>
            <p:spPr>
              <a:xfrm>
                <a:off x="0"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19" name="Google Shape;719;p14"/>
              <p:cNvSpPr txBox="1"/>
              <p:nvPr/>
            </p:nvSpPr>
            <p:spPr>
              <a:xfrm>
                <a:off x="48"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0" name="Google Shape;720;p14"/>
              <p:cNvSpPr txBox="1"/>
              <p:nvPr/>
            </p:nvSpPr>
            <p:spPr>
              <a:xfrm>
                <a:off x="96"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1" name="Google Shape;721;p14"/>
              <p:cNvSpPr txBox="1"/>
              <p:nvPr/>
            </p:nvSpPr>
            <p:spPr>
              <a:xfrm>
                <a:off x="144"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2" name="Google Shape;722;p14"/>
              <p:cNvSpPr txBox="1"/>
              <p:nvPr/>
            </p:nvSpPr>
            <p:spPr>
              <a:xfrm>
                <a:off x="192"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3" name="Google Shape;723;p14"/>
              <p:cNvSpPr txBox="1"/>
              <p:nvPr/>
            </p:nvSpPr>
            <p:spPr>
              <a:xfrm>
                <a:off x="0"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4" name="Google Shape;724;p14"/>
              <p:cNvSpPr txBox="1"/>
              <p:nvPr/>
            </p:nvSpPr>
            <p:spPr>
              <a:xfrm>
                <a:off x="48"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5" name="Google Shape;725;p14"/>
              <p:cNvSpPr txBox="1"/>
              <p:nvPr/>
            </p:nvSpPr>
            <p:spPr>
              <a:xfrm>
                <a:off x="96"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6" name="Google Shape;726;p14"/>
              <p:cNvSpPr txBox="1"/>
              <p:nvPr/>
            </p:nvSpPr>
            <p:spPr>
              <a:xfrm>
                <a:off x="144"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7" name="Google Shape;727;p14"/>
              <p:cNvSpPr txBox="1"/>
              <p:nvPr/>
            </p:nvSpPr>
            <p:spPr>
              <a:xfrm>
                <a:off x="192"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8" name="Google Shape;728;p14"/>
              <p:cNvSpPr txBox="1"/>
              <p:nvPr/>
            </p:nvSpPr>
            <p:spPr>
              <a:xfrm>
                <a:off x="0"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29" name="Google Shape;729;p14"/>
              <p:cNvSpPr txBox="1"/>
              <p:nvPr/>
            </p:nvSpPr>
            <p:spPr>
              <a:xfrm>
                <a:off x="48"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0" name="Google Shape;730;p14"/>
              <p:cNvSpPr txBox="1"/>
              <p:nvPr/>
            </p:nvSpPr>
            <p:spPr>
              <a:xfrm>
                <a:off x="96"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1" name="Google Shape;731;p14"/>
              <p:cNvSpPr txBox="1"/>
              <p:nvPr/>
            </p:nvSpPr>
            <p:spPr>
              <a:xfrm>
                <a:off x="144"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2" name="Google Shape;732;p14"/>
              <p:cNvSpPr txBox="1"/>
              <p:nvPr/>
            </p:nvSpPr>
            <p:spPr>
              <a:xfrm>
                <a:off x="192"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3" name="Google Shape;733;p14"/>
              <p:cNvSpPr txBox="1"/>
              <p:nvPr/>
            </p:nvSpPr>
            <p:spPr>
              <a:xfrm>
                <a:off x="0"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4" name="Google Shape;734;p14"/>
              <p:cNvSpPr txBox="1"/>
              <p:nvPr/>
            </p:nvSpPr>
            <p:spPr>
              <a:xfrm>
                <a:off x="48"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5" name="Google Shape;735;p14"/>
              <p:cNvSpPr txBox="1"/>
              <p:nvPr/>
            </p:nvSpPr>
            <p:spPr>
              <a:xfrm>
                <a:off x="96"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6" name="Google Shape;736;p14"/>
              <p:cNvSpPr txBox="1"/>
              <p:nvPr/>
            </p:nvSpPr>
            <p:spPr>
              <a:xfrm>
                <a:off x="144"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7" name="Google Shape;737;p14"/>
              <p:cNvSpPr txBox="1"/>
              <p:nvPr/>
            </p:nvSpPr>
            <p:spPr>
              <a:xfrm>
                <a:off x="192"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8" name="Google Shape;738;p14"/>
              <p:cNvSpPr txBox="1"/>
              <p:nvPr/>
            </p:nvSpPr>
            <p:spPr>
              <a:xfrm>
                <a:off x="0"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39" name="Google Shape;739;p14"/>
              <p:cNvSpPr txBox="1"/>
              <p:nvPr/>
            </p:nvSpPr>
            <p:spPr>
              <a:xfrm>
                <a:off x="48"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0" name="Google Shape;740;p14"/>
              <p:cNvSpPr txBox="1"/>
              <p:nvPr/>
            </p:nvSpPr>
            <p:spPr>
              <a:xfrm>
                <a:off x="96"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1" name="Google Shape;741;p14"/>
              <p:cNvSpPr txBox="1"/>
              <p:nvPr/>
            </p:nvSpPr>
            <p:spPr>
              <a:xfrm>
                <a:off x="144"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2" name="Google Shape;742;p14"/>
              <p:cNvSpPr txBox="1"/>
              <p:nvPr/>
            </p:nvSpPr>
            <p:spPr>
              <a:xfrm>
                <a:off x="192"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3" name="Google Shape;743;p14"/>
              <p:cNvSpPr txBox="1"/>
              <p:nvPr/>
            </p:nvSpPr>
            <p:spPr>
              <a:xfrm>
                <a:off x="0"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4" name="Google Shape;744;p14"/>
              <p:cNvSpPr txBox="1"/>
              <p:nvPr/>
            </p:nvSpPr>
            <p:spPr>
              <a:xfrm>
                <a:off x="48"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5" name="Google Shape;745;p14"/>
              <p:cNvSpPr txBox="1"/>
              <p:nvPr/>
            </p:nvSpPr>
            <p:spPr>
              <a:xfrm>
                <a:off x="96"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6" name="Google Shape;746;p14"/>
              <p:cNvSpPr txBox="1"/>
              <p:nvPr/>
            </p:nvSpPr>
            <p:spPr>
              <a:xfrm>
                <a:off x="144"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7" name="Google Shape;747;p14"/>
              <p:cNvSpPr txBox="1"/>
              <p:nvPr/>
            </p:nvSpPr>
            <p:spPr>
              <a:xfrm>
                <a:off x="192"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8" name="Google Shape;748;p14"/>
              <p:cNvSpPr txBox="1"/>
              <p:nvPr/>
            </p:nvSpPr>
            <p:spPr>
              <a:xfrm>
                <a:off x="0"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49" name="Google Shape;749;p14"/>
              <p:cNvSpPr txBox="1"/>
              <p:nvPr/>
            </p:nvSpPr>
            <p:spPr>
              <a:xfrm>
                <a:off x="48"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0" name="Google Shape;750;p14"/>
              <p:cNvSpPr txBox="1"/>
              <p:nvPr/>
            </p:nvSpPr>
            <p:spPr>
              <a:xfrm>
                <a:off x="96"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1" name="Google Shape;751;p14"/>
              <p:cNvSpPr txBox="1"/>
              <p:nvPr/>
            </p:nvSpPr>
            <p:spPr>
              <a:xfrm>
                <a:off x="144"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2" name="Google Shape;752;p14"/>
              <p:cNvSpPr txBox="1"/>
              <p:nvPr/>
            </p:nvSpPr>
            <p:spPr>
              <a:xfrm>
                <a:off x="192"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3" name="Google Shape;753;p14"/>
              <p:cNvSpPr txBox="1"/>
              <p:nvPr/>
            </p:nvSpPr>
            <p:spPr>
              <a:xfrm>
                <a:off x="0"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4" name="Google Shape;754;p14"/>
              <p:cNvSpPr txBox="1"/>
              <p:nvPr/>
            </p:nvSpPr>
            <p:spPr>
              <a:xfrm>
                <a:off x="48"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5" name="Google Shape;755;p14"/>
              <p:cNvSpPr txBox="1"/>
              <p:nvPr/>
            </p:nvSpPr>
            <p:spPr>
              <a:xfrm>
                <a:off x="96"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6" name="Google Shape;756;p14"/>
              <p:cNvSpPr txBox="1"/>
              <p:nvPr/>
            </p:nvSpPr>
            <p:spPr>
              <a:xfrm>
                <a:off x="144"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57" name="Google Shape;757;p14"/>
              <p:cNvSpPr txBox="1"/>
              <p:nvPr/>
            </p:nvSpPr>
            <p:spPr>
              <a:xfrm>
                <a:off x="192"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758" name="Google Shape;758;p14"/>
            <p:cNvGrpSpPr/>
            <p:nvPr/>
          </p:nvGrpSpPr>
          <p:grpSpPr>
            <a:xfrm>
              <a:off x="0" y="3840"/>
              <a:ext cx="240" cy="480"/>
              <a:chOff x="0" y="3840"/>
              <a:chExt cx="240" cy="480"/>
            </a:xfrm>
          </p:grpSpPr>
          <p:sp>
            <p:nvSpPr>
              <p:cNvPr id="759" name="Google Shape;759;p14"/>
              <p:cNvSpPr txBox="1"/>
              <p:nvPr/>
            </p:nvSpPr>
            <p:spPr>
              <a:xfrm>
                <a:off x="0"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0" name="Google Shape;760;p14"/>
              <p:cNvSpPr txBox="1"/>
              <p:nvPr/>
            </p:nvSpPr>
            <p:spPr>
              <a:xfrm>
                <a:off x="48"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1" name="Google Shape;761;p14"/>
              <p:cNvSpPr txBox="1"/>
              <p:nvPr/>
            </p:nvSpPr>
            <p:spPr>
              <a:xfrm>
                <a:off x="96"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2" name="Google Shape;762;p14"/>
              <p:cNvSpPr txBox="1"/>
              <p:nvPr/>
            </p:nvSpPr>
            <p:spPr>
              <a:xfrm>
                <a:off x="144"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3" name="Google Shape;763;p14"/>
              <p:cNvSpPr txBox="1"/>
              <p:nvPr/>
            </p:nvSpPr>
            <p:spPr>
              <a:xfrm>
                <a:off x="192"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4" name="Google Shape;764;p14"/>
              <p:cNvSpPr txBox="1"/>
              <p:nvPr/>
            </p:nvSpPr>
            <p:spPr>
              <a:xfrm>
                <a:off x="0"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5" name="Google Shape;765;p14"/>
              <p:cNvSpPr txBox="1"/>
              <p:nvPr/>
            </p:nvSpPr>
            <p:spPr>
              <a:xfrm>
                <a:off x="48"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6" name="Google Shape;766;p14"/>
              <p:cNvSpPr txBox="1"/>
              <p:nvPr/>
            </p:nvSpPr>
            <p:spPr>
              <a:xfrm>
                <a:off x="96"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7" name="Google Shape;767;p14"/>
              <p:cNvSpPr txBox="1"/>
              <p:nvPr/>
            </p:nvSpPr>
            <p:spPr>
              <a:xfrm>
                <a:off x="144"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8" name="Google Shape;768;p14"/>
              <p:cNvSpPr txBox="1"/>
              <p:nvPr/>
            </p:nvSpPr>
            <p:spPr>
              <a:xfrm>
                <a:off x="192"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69" name="Google Shape;769;p14"/>
              <p:cNvSpPr txBox="1"/>
              <p:nvPr/>
            </p:nvSpPr>
            <p:spPr>
              <a:xfrm>
                <a:off x="0"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0" name="Google Shape;770;p14"/>
              <p:cNvSpPr txBox="1"/>
              <p:nvPr/>
            </p:nvSpPr>
            <p:spPr>
              <a:xfrm>
                <a:off x="48"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1" name="Google Shape;771;p14"/>
              <p:cNvSpPr txBox="1"/>
              <p:nvPr/>
            </p:nvSpPr>
            <p:spPr>
              <a:xfrm>
                <a:off x="96"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2" name="Google Shape;772;p14"/>
              <p:cNvSpPr txBox="1"/>
              <p:nvPr/>
            </p:nvSpPr>
            <p:spPr>
              <a:xfrm>
                <a:off x="144"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3" name="Google Shape;773;p14"/>
              <p:cNvSpPr txBox="1"/>
              <p:nvPr/>
            </p:nvSpPr>
            <p:spPr>
              <a:xfrm>
                <a:off x="192"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4" name="Google Shape;774;p14"/>
              <p:cNvSpPr txBox="1"/>
              <p:nvPr/>
            </p:nvSpPr>
            <p:spPr>
              <a:xfrm>
                <a:off x="0"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5" name="Google Shape;775;p14"/>
              <p:cNvSpPr txBox="1"/>
              <p:nvPr/>
            </p:nvSpPr>
            <p:spPr>
              <a:xfrm>
                <a:off x="48"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6" name="Google Shape;776;p14"/>
              <p:cNvSpPr txBox="1"/>
              <p:nvPr/>
            </p:nvSpPr>
            <p:spPr>
              <a:xfrm>
                <a:off x="96"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7" name="Google Shape;777;p14"/>
              <p:cNvSpPr txBox="1"/>
              <p:nvPr/>
            </p:nvSpPr>
            <p:spPr>
              <a:xfrm>
                <a:off x="144"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8" name="Google Shape;778;p14"/>
              <p:cNvSpPr txBox="1"/>
              <p:nvPr/>
            </p:nvSpPr>
            <p:spPr>
              <a:xfrm>
                <a:off x="192"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79" name="Google Shape;779;p14"/>
              <p:cNvSpPr txBox="1"/>
              <p:nvPr/>
            </p:nvSpPr>
            <p:spPr>
              <a:xfrm>
                <a:off x="0"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0" name="Google Shape;780;p14"/>
              <p:cNvSpPr txBox="1"/>
              <p:nvPr/>
            </p:nvSpPr>
            <p:spPr>
              <a:xfrm>
                <a:off x="48"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1" name="Google Shape;781;p14"/>
              <p:cNvSpPr txBox="1"/>
              <p:nvPr/>
            </p:nvSpPr>
            <p:spPr>
              <a:xfrm>
                <a:off x="96"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2" name="Google Shape;782;p14"/>
              <p:cNvSpPr txBox="1"/>
              <p:nvPr/>
            </p:nvSpPr>
            <p:spPr>
              <a:xfrm>
                <a:off x="144"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3" name="Google Shape;783;p14"/>
              <p:cNvSpPr txBox="1"/>
              <p:nvPr/>
            </p:nvSpPr>
            <p:spPr>
              <a:xfrm>
                <a:off x="192"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grpSp>
        <p:nvGrpSpPr>
          <p:cNvPr id="784" name="Google Shape;784;p14"/>
          <p:cNvGrpSpPr/>
          <p:nvPr/>
        </p:nvGrpSpPr>
        <p:grpSpPr>
          <a:xfrm>
            <a:off x="0" y="0"/>
            <a:ext cx="1350962" cy="51206400"/>
            <a:chOff x="0" y="0"/>
            <a:chExt cx="240" cy="4320"/>
          </a:xfrm>
        </p:grpSpPr>
        <p:grpSp>
          <p:nvGrpSpPr>
            <p:cNvPr id="785" name="Google Shape;785;p14"/>
            <p:cNvGrpSpPr/>
            <p:nvPr/>
          </p:nvGrpSpPr>
          <p:grpSpPr>
            <a:xfrm>
              <a:off x="0" y="0"/>
              <a:ext cx="240" cy="768"/>
              <a:chOff x="0" y="0"/>
              <a:chExt cx="240" cy="768"/>
            </a:xfrm>
          </p:grpSpPr>
          <p:sp>
            <p:nvSpPr>
              <p:cNvPr id="786" name="Google Shape;786;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7" name="Google Shape;787;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8" name="Google Shape;788;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89" name="Google Shape;789;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0" name="Google Shape;790;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1" name="Google Shape;791;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2" name="Google Shape;792;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3" name="Google Shape;793;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4" name="Google Shape;794;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5" name="Google Shape;795;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6" name="Google Shape;796;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7" name="Google Shape;797;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8" name="Google Shape;798;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799" name="Google Shape;799;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0" name="Google Shape;800;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1" name="Google Shape;801;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2" name="Google Shape;802;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3" name="Google Shape;803;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4" name="Google Shape;804;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5" name="Google Shape;805;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6" name="Google Shape;806;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7" name="Google Shape;807;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8" name="Google Shape;808;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09" name="Google Shape;809;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0" name="Google Shape;810;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1" name="Google Shape;811;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2" name="Google Shape;812;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3" name="Google Shape;813;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4" name="Google Shape;814;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5" name="Google Shape;815;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6" name="Google Shape;816;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7" name="Google Shape;817;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8" name="Google Shape;818;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19" name="Google Shape;819;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0" name="Google Shape;820;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1" name="Google Shape;821;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2" name="Google Shape;822;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3" name="Google Shape;823;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4" name="Google Shape;824;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5" name="Google Shape;825;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826" name="Google Shape;826;p14"/>
            <p:cNvGrpSpPr/>
            <p:nvPr/>
          </p:nvGrpSpPr>
          <p:grpSpPr>
            <a:xfrm>
              <a:off x="0" y="768"/>
              <a:ext cx="240" cy="768"/>
              <a:chOff x="0" y="0"/>
              <a:chExt cx="240" cy="768"/>
            </a:xfrm>
          </p:grpSpPr>
          <p:sp>
            <p:nvSpPr>
              <p:cNvPr id="827" name="Google Shape;827;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8" name="Google Shape;828;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29" name="Google Shape;829;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0" name="Google Shape;830;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1" name="Google Shape;831;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2" name="Google Shape;832;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3" name="Google Shape;833;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4" name="Google Shape;834;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5" name="Google Shape;835;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6" name="Google Shape;836;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7" name="Google Shape;837;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8" name="Google Shape;838;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39" name="Google Shape;839;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0" name="Google Shape;840;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1" name="Google Shape;841;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2" name="Google Shape;842;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3" name="Google Shape;843;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4" name="Google Shape;844;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5" name="Google Shape;845;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6" name="Google Shape;846;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7" name="Google Shape;847;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8" name="Google Shape;848;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49" name="Google Shape;849;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0" name="Google Shape;850;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1" name="Google Shape;851;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2" name="Google Shape;852;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3" name="Google Shape;853;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4" name="Google Shape;854;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5" name="Google Shape;855;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6" name="Google Shape;856;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7" name="Google Shape;857;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8" name="Google Shape;858;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59" name="Google Shape;859;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0" name="Google Shape;860;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1" name="Google Shape;861;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2" name="Google Shape;862;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3" name="Google Shape;863;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4" name="Google Shape;864;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5" name="Google Shape;865;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6" name="Google Shape;866;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867" name="Google Shape;867;p14"/>
            <p:cNvGrpSpPr/>
            <p:nvPr/>
          </p:nvGrpSpPr>
          <p:grpSpPr>
            <a:xfrm>
              <a:off x="0" y="1536"/>
              <a:ext cx="240" cy="768"/>
              <a:chOff x="0" y="0"/>
              <a:chExt cx="240" cy="768"/>
            </a:xfrm>
          </p:grpSpPr>
          <p:sp>
            <p:nvSpPr>
              <p:cNvPr id="868" name="Google Shape;868;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69" name="Google Shape;869;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0" name="Google Shape;870;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1" name="Google Shape;871;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2" name="Google Shape;872;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3" name="Google Shape;873;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4" name="Google Shape;874;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5" name="Google Shape;875;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6" name="Google Shape;876;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7" name="Google Shape;877;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8" name="Google Shape;878;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79" name="Google Shape;879;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0" name="Google Shape;880;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1" name="Google Shape;881;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2" name="Google Shape;882;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3" name="Google Shape;883;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4" name="Google Shape;884;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5" name="Google Shape;885;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6" name="Google Shape;886;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7" name="Google Shape;887;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8" name="Google Shape;888;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89" name="Google Shape;889;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0" name="Google Shape;890;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1" name="Google Shape;891;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2" name="Google Shape;892;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3" name="Google Shape;893;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4" name="Google Shape;894;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5" name="Google Shape;895;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6" name="Google Shape;896;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7" name="Google Shape;897;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8" name="Google Shape;898;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899" name="Google Shape;899;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0" name="Google Shape;900;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1" name="Google Shape;901;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2" name="Google Shape;902;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3" name="Google Shape;903;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4" name="Google Shape;904;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5" name="Google Shape;905;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6" name="Google Shape;906;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07" name="Google Shape;907;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908" name="Google Shape;908;p14"/>
            <p:cNvGrpSpPr/>
            <p:nvPr/>
          </p:nvGrpSpPr>
          <p:grpSpPr>
            <a:xfrm>
              <a:off x="0" y="2304"/>
              <a:ext cx="240" cy="768"/>
              <a:chOff x="0" y="0"/>
              <a:chExt cx="240" cy="768"/>
            </a:xfrm>
          </p:grpSpPr>
          <p:sp>
            <p:nvSpPr>
              <p:cNvPr id="909" name="Google Shape;909;p14"/>
              <p:cNvSpPr txBox="1"/>
              <p:nvPr/>
            </p:nvSpPr>
            <p:spPr>
              <a:xfrm>
                <a:off x="0"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0" name="Google Shape;910;p14"/>
              <p:cNvSpPr txBox="1"/>
              <p:nvPr/>
            </p:nvSpPr>
            <p:spPr>
              <a:xfrm>
                <a:off x="48"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1" name="Google Shape;911;p14"/>
              <p:cNvSpPr txBox="1"/>
              <p:nvPr/>
            </p:nvSpPr>
            <p:spPr>
              <a:xfrm>
                <a:off x="96"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2" name="Google Shape;912;p14"/>
              <p:cNvSpPr txBox="1"/>
              <p:nvPr/>
            </p:nvSpPr>
            <p:spPr>
              <a:xfrm>
                <a:off x="144" y="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3" name="Google Shape;913;p14"/>
              <p:cNvSpPr txBox="1"/>
              <p:nvPr/>
            </p:nvSpPr>
            <p:spPr>
              <a:xfrm>
                <a:off x="192" y="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4" name="Google Shape;914;p14"/>
              <p:cNvSpPr txBox="1"/>
              <p:nvPr/>
            </p:nvSpPr>
            <p:spPr>
              <a:xfrm>
                <a:off x="0"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5" name="Google Shape;915;p14"/>
              <p:cNvSpPr txBox="1"/>
              <p:nvPr/>
            </p:nvSpPr>
            <p:spPr>
              <a:xfrm>
                <a:off x="48"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6" name="Google Shape;916;p14"/>
              <p:cNvSpPr txBox="1"/>
              <p:nvPr/>
            </p:nvSpPr>
            <p:spPr>
              <a:xfrm>
                <a:off x="96"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7" name="Google Shape;917;p14"/>
              <p:cNvSpPr txBox="1"/>
              <p:nvPr/>
            </p:nvSpPr>
            <p:spPr>
              <a:xfrm>
                <a:off x="144" y="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8" name="Google Shape;918;p14"/>
              <p:cNvSpPr txBox="1"/>
              <p:nvPr/>
            </p:nvSpPr>
            <p:spPr>
              <a:xfrm>
                <a:off x="192" y="1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19" name="Google Shape;919;p14"/>
              <p:cNvSpPr txBox="1"/>
              <p:nvPr/>
            </p:nvSpPr>
            <p:spPr>
              <a:xfrm>
                <a:off x="0"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0" name="Google Shape;920;p14"/>
              <p:cNvSpPr txBox="1"/>
              <p:nvPr/>
            </p:nvSpPr>
            <p:spPr>
              <a:xfrm>
                <a:off x="48"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1" name="Google Shape;921;p14"/>
              <p:cNvSpPr txBox="1"/>
              <p:nvPr/>
            </p:nvSpPr>
            <p:spPr>
              <a:xfrm>
                <a:off x="96"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2" name="Google Shape;922;p14"/>
              <p:cNvSpPr txBox="1"/>
              <p:nvPr/>
            </p:nvSpPr>
            <p:spPr>
              <a:xfrm>
                <a:off x="144" y="1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3" name="Google Shape;923;p14"/>
              <p:cNvSpPr txBox="1"/>
              <p:nvPr/>
            </p:nvSpPr>
            <p:spPr>
              <a:xfrm>
                <a:off x="192" y="2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4" name="Google Shape;924;p14"/>
              <p:cNvSpPr txBox="1"/>
              <p:nvPr/>
            </p:nvSpPr>
            <p:spPr>
              <a:xfrm>
                <a:off x="0"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5" name="Google Shape;925;p14"/>
              <p:cNvSpPr txBox="1"/>
              <p:nvPr/>
            </p:nvSpPr>
            <p:spPr>
              <a:xfrm>
                <a:off x="48"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6" name="Google Shape;926;p14"/>
              <p:cNvSpPr txBox="1"/>
              <p:nvPr/>
            </p:nvSpPr>
            <p:spPr>
              <a:xfrm>
                <a:off x="96"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7" name="Google Shape;927;p14"/>
              <p:cNvSpPr txBox="1"/>
              <p:nvPr/>
            </p:nvSpPr>
            <p:spPr>
              <a:xfrm>
                <a:off x="144" y="2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8" name="Google Shape;928;p14"/>
              <p:cNvSpPr txBox="1"/>
              <p:nvPr/>
            </p:nvSpPr>
            <p:spPr>
              <a:xfrm>
                <a:off x="192" y="3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29" name="Google Shape;929;p14"/>
              <p:cNvSpPr txBox="1"/>
              <p:nvPr/>
            </p:nvSpPr>
            <p:spPr>
              <a:xfrm>
                <a:off x="0"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0" name="Google Shape;930;p14"/>
              <p:cNvSpPr txBox="1"/>
              <p:nvPr/>
            </p:nvSpPr>
            <p:spPr>
              <a:xfrm>
                <a:off x="48"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1" name="Google Shape;931;p14"/>
              <p:cNvSpPr txBox="1"/>
              <p:nvPr/>
            </p:nvSpPr>
            <p:spPr>
              <a:xfrm>
                <a:off x="96"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2" name="Google Shape;932;p14"/>
              <p:cNvSpPr txBox="1"/>
              <p:nvPr/>
            </p:nvSpPr>
            <p:spPr>
              <a:xfrm>
                <a:off x="144" y="3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3" name="Google Shape;933;p14"/>
              <p:cNvSpPr txBox="1"/>
              <p:nvPr/>
            </p:nvSpPr>
            <p:spPr>
              <a:xfrm>
                <a:off x="192" y="4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4" name="Google Shape;934;p14"/>
              <p:cNvSpPr txBox="1"/>
              <p:nvPr/>
            </p:nvSpPr>
            <p:spPr>
              <a:xfrm>
                <a:off x="0"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5" name="Google Shape;935;p14"/>
              <p:cNvSpPr txBox="1"/>
              <p:nvPr/>
            </p:nvSpPr>
            <p:spPr>
              <a:xfrm>
                <a:off x="48"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6" name="Google Shape;936;p14"/>
              <p:cNvSpPr txBox="1"/>
              <p:nvPr/>
            </p:nvSpPr>
            <p:spPr>
              <a:xfrm>
                <a:off x="96"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7" name="Google Shape;937;p14"/>
              <p:cNvSpPr txBox="1"/>
              <p:nvPr/>
            </p:nvSpPr>
            <p:spPr>
              <a:xfrm>
                <a:off x="144" y="4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8" name="Google Shape;938;p14"/>
              <p:cNvSpPr txBox="1"/>
              <p:nvPr/>
            </p:nvSpPr>
            <p:spPr>
              <a:xfrm>
                <a:off x="192" y="5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39" name="Google Shape;939;p14"/>
              <p:cNvSpPr txBox="1"/>
              <p:nvPr/>
            </p:nvSpPr>
            <p:spPr>
              <a:xfrm>
                <a:off x="0"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0" name="Google Shape;940;p14"/>
              <p:cNvSpPr txBox="1"/>
              <p:nvPr/>
            </p:nvSpPr>
            <p:spPr>
              <a:xfrm>
                <a:off x="48"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1" name="Google Shape;941;p14"/>
              <p:cNvSpPr txBox="1"/>
              <p:nvPr/>
            </p:nvSpPr>
            <p:spPr>
              <a:xfrm>
                <a:off x="96"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2" name="Google Shape;942;p14"/>
              <p:cNvSpPr txBox="1"/>
              <p:nvPr/>
            </p:nvSpPr>
            <p:spPr>
              <a:xfrm>
                <a:off x="144" y="5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3" name="Google Shape;943;p14"/>
              <p:cNvSpPr txBox="1"/>
              <p:nvPr/>
            </p:nvSpPr>
            <p:spPr>
              <a:xfrm>
                <a:off x="192" y="6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4" name="Google Shape;944;p14"/>
              <p:cNvSpPr txBox="1"/>
              <p:nvPr/>
            </p:nvSpPr>
            <p:spPr>
              <a:xfrm>
                <a:off x="0"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5" name="Google Shape;945;p14"/>
              <p:cNvSpPr txBox="1"/>
              <p:nvPr/>
            </p:nvSpPr>
            <p:spPr>
              <a:xfrm>
                <a:off x="48"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6" name="Google Shape;946;p14"/>
              <p:cNvSpPr txBox="1"/>
              <p:nvPr/>
            </p:nvSpPr>
            <p:spPr>
              <a:xfrm>
                <a:off x="96"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7" name="Google Shape;947;p14"/>
              <p:cNvSpPr txBox="1"/>
              <p:nvPr/>
            </p:nvSpPr>
            <p:spPr>
              <a:xfrm>
                <a:off x="144" y="6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48" name="Google Shape;948;p14"/>
              <p:cNvSpPr txBox="1"/>
              <p:nvPr/>
            </p:nvSpPr>
            <p:spPr>
              <a:xfrm>
                <a:off x="192" y="7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949" name="Google Shape;949;p14"/>
            <p:cNvGrpSpPr/>
            <p:nvPr/>
          </p:nvGrpSpPr>
          <p:grpSpPr>
            <a:xfrm>
              <a:off x="0" y="3072"/>
              <a:ext cx="240" cy="768"/>
              <a:chOff x="0" y="3072"/>
              <a:chExt cx="240" cy="768"/>
            </a:xfrm>
          </p:grpSpPr>
          <p:sp>
            <p:nvSpPr>
              <p:cNvPr id="950" name="Google Shape;950;p14"/>
              <p:cNvSpPr txBox="1"/>
              <p:nvPr/>
            </p:nvSpPr>
            <p:spPr>
              <a:xfrm>
                <a:off x="0"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1" name="Google Shape;951;p14"/>
              <p:cNvSpPr txBox="1"/>
              <p:nvPr/>
            </p:nvSpPr>
            <p:spPr>
              <a:xfrm>
                <a:off x="48"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2" name="Google Shape;952;p14"/>
              <p:cNvSpPr txBox="1"/>
              <p:nvPr/>
            </p:nvSpPr>
            <p:spPr>
              <a:xfrm>
                <a:off x="96"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3" name="Google Shape;953;p14"/>
              <p:cNvSpPr txBox="1"/>
              <p:nvPr/>
            </p:nvSpPr>
            <p:spPr>
              <a:xfrm>
                <a:off x="144" y="30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4" name="Google Shape;954;p14"/>
              <p:cNvSpPr txBox="1"/>
              <p:nvPr/>
            </p:nvSpPr>
            <p:spPr>
              <a:xfrm>
                <a:off x="192" y="312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5" name="Google Shape;955;p14"/>
              <p:cNvSpPr txBox="1"/>
              <p:nvPr/>
            </p:nvSpPr>
            <p:spPr>
              <a:xfrm>
                <a:off x="0"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6" name="Google Shape;956;p14"/>
              <p:cNvSpPr txBox="1"/>
              <p:nvPr/>
            </p:nvSpPr>
            <p:spPr>
              <a:xfrm>
                <a:off x="48"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7" name="Google Shape;957;p14"/>
              <p:cNvSpPr txBox="1"/>
              <p:nvPr/>
            </p:nvSpPr>
            <p:spPr>
              <a:xfrm>
                <a:off x="96"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8" name="Google Shape;958;p14"/>
              <p:cNvSpPr txBox="1"/>
              <p:nvPr/>
            </p:nvSpPr>
            <p:spPr>
              <a:xfrm>
                <a:off x="144" y="316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59" name="Google Shape;959;p14"/>
              <p:cNvSpPr txBox="1"/>
              <p:nvPr/>
            </p:nvSpPr>
            <p:spPr>
              <a:xfrm>
                <a:off x="192" y="321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0" name="Google Shape;960;p14"/>
              <p:cNvSpPr txBox="1"/>
              <p:nvPr/>
            </p:nvSpPr>
            <p:spPr>
              <a:xfrm>
                <a:off x="0"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1" name="Google Shape;961;p14"/>
              <p:cNvSpPr txBox="1"/>
              <p:nvPr/>
            </p:nvSpPr>
            <p:spPr>
              <a:xfrm>
                <a:off x="48"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2" name="Google Shape;962;p14"/>
              <p:cNvSpPr txBox="1"/>
              <p:nvPr/>
            </p:nvSpPr>
            <p:spPr>
              <a:xfrm>
                <a:off x="96"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3" name="Google Shape;963;p14"/>
              <p:cNvSpPr txBox="1"/>
              <p:nvPr/>
            </p:nvSpPr>
            <p:spPr>
              <a:xfrm>
                <a:off x="144" y="326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4" name="Google Shape;964;p14"/>
              <p:cNvSpPr txBox="1"/>
              <p:nvPr/>
            </p:nvSpPr>
            <p:spPr>
              <a:xfrm>
                <a:off x="192" y="331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5" name="Google Shape;965;p14"/>
              <p:cNvSpPr txBox="1"/>
              <p:nvPr/>
            </p:nvSpPr>
            <p:spPr>
              <a:xfrm>
                <a:off x="0"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6" name="Google Shape;966;p14"/>
              <p:cNvSpPr txBox="1"/>
              <p:nvPr/>
            </p:nvSpPr>
            <p:spPr>
              <a:xfrm>
                <a:off x="48"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7" name="Google Shape;967;p14"/>
              <p:cNvSpPr txBox="1"/>
              <p:nvPr/>
            </p:nvSpPr>
            <p:spPr>
              <a:xfrm>
                <a:off x="96"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8" name="Google Shape;968;p14"/>
              <p:cNvSpPr txBox="1"/>
              <p:nvPr/>
            </p:nvSpPr>
            <p:spPr>
              <a:xfrm>
                <a:off x="144" y="336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69" name="Google Shape;969;p14"/>
              <p:cNvSpPr txBox="1"/>
              <p:nvPr/>
            </p:nvSpPr>
            <p:spPr>
              <a:xfrm>
                <a:off x="192" y="340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0" name="Google Shape;970;p14"/>
              <p:cNvSpPr txBox="1"/>
              <p:nvPr/>
            </p:nvSpPr>
            <p:spPr>
              <a:xfrm>
                <a:off x="0"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1" name="Google Shape;971;p14"/>
              <p:cNvSpPr txBox="1"/>
              <p:nvPr/>
            </p:nvSpPr>
            <p:spPr>
              <a:xfrm>
                <a:off x="48"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2" name="Google Shape;972;p14"/>
              <p:cNvSpPr txBox="1"/>
              <p:nvPr/>
            </p:nvSpPr>
            <p:spPr>
              <a:xfrm>
                <a:off x="96"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3" name="Google Shape;973;p14"/>
              <p:cNvSpPr txBox="1"/>
              <p:nvPr/>
            </p:nvSpPr>
            <p:spPr>
              <a:xfrm>
                <a:off x="144" y="345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4" name="Google Shape;974;p14"/>
              <p:cNvSpPr txBox="1"/>
              <p:nvPr/>
            </p:nvSpPr>
            <p:spPr>
              <a:xfrm>
                <a:off x="192" y="350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5" name="Google Shape;975;p14"/>
              <p:cNvSpPr txBox="1"/>
              <p:nvPr/>
            </p:nvSpPr>
            <p:spPr>
              <a:xfrm>
                <a:off x="0"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6" name="Google Shape;976;p14"/>
              <p:cNvSpPr txBox="1"/>
              <p:nvPr/>
            </p:nvSpPr>
            <p:spPr>
              <a:xfrm>
                <a:off x="48"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7" name="Google Shape;977;p14"/>
              <p:cNvSpPr txBox="1"/>
              <p:nvPr/>
            </p:nvSpPr>
            <p:spPr>
              <a:xfrm>
                <a:off x="96"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8" name="Google Shape;978;p14"/>
              <p:cNvSpPr txBox="1"/>
              <p:nvPr/>
            </p:nvSpPr>
            <p:spPr>
              <a:xfrm>
                <a:off x="144" y="355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79" name="Google Shape;979;p14"/>
              <p:cNvSpPr txBox="1"/>
              <p:nvPr/>
            </p:nvSpPr>
            <p:spPr>
              <a:xfrm>
                <a:off x="192" y="360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0" name="Google Shape;980;p14"/>
              <p:cNvSpPr txBox="1"/>
              <p:nvPr/>
            </p:nvSpPr>
            <p:spPr>
              <a:xfrm>
                <a:off x="0"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1" name="Google Shape;981;p14"/>
              <p:cNvSpPr txBox="1"/>
              <p:nvPr/>
            </p:nvSpPr>
            <p:spPr>
              <a:xfrm>
                <a:off x="48"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2" name="Google Shape;982;p14"/>
              <p:cNvSpPr txBox="1"/>
              <p:nvPr/>
            </p:nvSpPr>
            <p:spPr>
              <a:xfrm>
                <a:off x="96"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3" name="Google Shape;983;p14"/>
              <p:cNvSpPr txBox="1"/>
              <p:nvPr/>
            </p:nvSpPr>
            <p:spPr>
              <a:xfrm>
                <a:off x="144" y="364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4" name="Google Shape;984;p14"/>
              <p:cNvSpPr txBox="1"/>
              <p:nvPr/>
            </p:nvSpPr>
            <p:spPr>
              <a:xfrm>
                <a:off x="192" y="369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5" name="Google Shape;985;p14"/>
              <p:cNvSpPr txBox="1"/>
              <p:nvPr/>
            </p:nvSpPr>
            <p:spPr>
              <a:xfrm>
                <a:off x="0"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6" name="Google Shape;986;p14"/>
              <p:cNvSpPr txBox="1"/>
              <p:nvPr/>
            </p:nvSpPr>
            <p:spPr>
              <a:xfrm>
                <a:off x="48"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7" name="Google Shape;987;p14"/>
              <p:cNvSpPr txBox="1"/>
              <p:nvPr/>
            </p:nvSpPr>
            <p:spPr>
              <a:xfrm>
                <a:off x="96"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8" name="Google Shape;988;p14"/>
              <p:cNvSpPr txBox="1"/>
              <p:nvPr/>
            </p:nvSpPr>
            <p:spPr>
              <a:xfrm>
                <a:off x="144" y="374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89" name="Google Shape;989;p14"/>
              <p:cNvSpPr txBox="1"/>
              <p:nvPr/>
            </p:nvSpPr>
            <p:spPr>
              <a:xfrm>
                <a:off x="192" y="379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nvGrpSpPr>
            <p:cNvPr id="990" name="Google Shape;990;p14"/>
            <p:cNvGrpSpPr/>
            <p:nvPr/>
          </p:nvGrpSpPr>
          <p:grpSpPr>
            <a:xfrm>
              <a:off x="0" y="3840"/>
              <a:ext cx="240" cy="480"/>
              <a:chOff x="0" y="3840"/>
              <a:chExt cx="240" cy="480"/>
            </a:xfrm>
          </p:grpSpPr>
          <p:sp>
            <p:nvSpPr>
              <p:cNvPr id="991" name="Google Shape;991;p14"/>
              <p:cNvSpPr txBox="1"/>
              <p:nvPr/>
            </p:nvSpPr>
            <p:spPr>
              <a:xfrm>
                <a:off x="0"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2" name="Google Shape;992;p14"/>
              <p:cNvSpPr txBox="1"/>
              <p:nvPr/>
            </p:nvSpPr>
            <p:spPr>
              <a:xfrm>
                <a:off x="48"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3" name="Google Shape;993;p14"/>
              <p:cNvSpPr txBox="1"/>
              <p:nvPr/>
            </p:nvSpPr>
            <p:spPr>
              <a:xfrm>
                <a:off x="96"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4" name="Google Shape;994;p14"/>
              <p:cNvSpPr txBox="1"/>
              <p:nvPr/>
            </p:nvSpPr>
            <p:spPr>
              <a:xfrm>
                <a:off x="144" y="384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5" name="Google Shape;995;p14"/>
              <p:cNvSpPr txBox="1"/>
              <p:nvPr/>
            </p:nvSpPr>
            <p:spPr>
              <a:xfrm>
                <a:off x="192" y="388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6" name="Google Shape;996;p14"/>
              <p:cNvSpPr txBox="1"/>
              <p:nvPr/>
            </p:nvSpPr>
            <p:spPr>
              <a:xfrm>
                <a:off x="0"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7" name="Google Shape;997;p14"/>
              <p:cNvSpPr txBox="1"/>
              <p:nvPr/>
            </p:nvSpPr>
            <p:spPr>
              <a:xfrm>
                <a:off x="48"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8" name="Google Shape;998;p14"/>
              <p:cNvSpPr txBox="1"/>
              <p:nvPr/>
            </p:nvSpPr>
            <p:spPr>
              <a:xfrm>
                <a:off x="96"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999" name="Google Shape;999;p14"/>
              <p:cNvSpPr txBox="1"/>
              <p:nvPr/>
            </p:nvSpPr>
            <p:spPr>
              <a:xfrm>
                <a:off x="144" y="393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0" name="Google Shape;1000;p14"/>
              <p:cNvSpPr txBox="1"/>
              <p:nvPr/>
            </p:nvSpPr>
            <p:spPr>
              <a:xfrm>
                <a:off x="192" y="398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1" name="Google Shape;1001;p14"/>
              <p:cNvSpPr txBox="1"/>
              <p:nvPr/>
            </p:nvSpPr>
            <p:spPr>
              <a:xfrm>
                <a:off x="0"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2" name="Google Shape;1002;p14"/>
              <p:cNvSpPr txBox="1"/>
              <p:nvPr/>
            </p:nvSpPr>
            <p:spPr>
              <a:xfrm>
                <a:off x="48"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3" name="Google Shape;1003;p14"/>
              <p:cNvSpPr txBox="1"/>
              <p:nvPr/>
            </p:nvSpPr>
            <p:spPr>
              <a:xfrm>
                <a:off x="96"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4" name="Google Shape;1004;p14"/>
              <p:cNvSpPr txBox="1"/>
              <p:nvPr/>
            </p:nvSpPr>
            <p:spPr>
              <a:xfrm>
                <a:off x="144" y="403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5" name="Google Shape;1005;p14"/>
              <p:cNvSpPr txBox="1"/>
              <p:nvPr/>
            </p:nvSpPr>
            <p:spPr>
              <a:xfrm>
                <a:off x="192" y="4080"/>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6" name="Google Shape;1006;p14"/>
              <p:cNvSpPr txBox="1"/>
              <p:nvPr/>
            </p:nvSpPr>
            <p:spPr>
              <a:xfrm>
                <a:off x="0"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7" name="Google Shape;1007;p14"/>
              <p:cNvSpPr txBox="1"/>
              <p:nvPr/>
            </p:nvSpPr>
            <p:spPr>
              <a:xfrm>
                <a:off x="48"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8" name="Google Shape;1008;p14"/>
              <p:cNvSpPr txBox="1"/>
              <p:nvPr/>
            </p:nvSpPr>
            <p:spPr>
              <a:xfrm>
                <a:off x="96"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09" name="Google Shape;1009;p14"/>
              <p:cNvSpPr txBox="1"/>
              <p:nvPr/>
            </p:nvSpPr>
            <p:spPr>
              <a:xfrm>
                <a:off x="144" y="4128"/>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0" name="Google Shape;1010;p14"/>
              <p:cNvSpPr txBox="1"/>
              <p:nvPr/>
            </p:nvSpPr>
            <p:spPr>
              <a:xfrm>
                <a:off x="192" y="4176"/>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1" name="Google Shape;1011;p14"/>
              <p:cNvSpPr txBox="1"/>
              <p:nvPr/>
            </p:nvSpPr>
            <p:spPr>
              <a:xfrm>
                <a:off x="0"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2" name="Google Shape;1012;p14"/>
              <p:cNvSpPr txBox="1"/>
              <p:nvPr/>
            </p:nvSpPr>
            <p:spPr>
              <a:xfrm>
                <a:off x="48"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3" name="Google Shape;1013;p14"/>
              <p:cNvSpPr txBox="1"/>
              <p:nvPr/>
            </p:nvSpPr>
            <p:spPr>
              <a:xfrm>
                <a:off x="96"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4" name="Google Shape;1014;p14"/>
              <p:cNvSpPr txBox="1"/>
              <p:nvPr/>
            </p:nvSpPr>
            <p:spPr>
              <a:xfrm>
                <a:off x="144" y="4224"/>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5" name="Google Shape;1015;p14"/>
              <p:cNvSpPr txBox="1"/>
              <p:nvPr/>
            </p:nvSpPr>
            <p:spPr>
              <a:xfrm>
                <a:off x="192" y="4272"/>
                <a:ext cx="48" cy="4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grpSp>
      <p:grpSp>
        <p:nvGrpSpPr>
          <p:cNvPr id="1016" name="Google Shape;1016;p14"/>
          <p:cNvGrpSpPr/>
          <p:nvPr/>
        </p:nvGrpSpPr>
        <p:grpSpPr>
          <a:xfrm>
            <a:off x="1890712" y="13952360"/>
            <a:ext cx="29160996" cy="15644990"/>
            <a:chOff x="336" y="1177"/>
            <a:chExt cx="5184" cy="1320"/>
          </a:xfrm>
        </p:grpSpPr>
        <p:sp>
          <p:nvSpPr>
            <p:cNvPr id="1017" name="Google Shape;1017;p14"/>
            <p:cNvSpPr/>
            <p:nvPr/>
          </p:nvSpPr>
          <p:spPr>
            <a:xfrm>
              <a:off x="336" y="1776"/>
              <a:ext cx="2585" cy="721"/>
            </a:xfrm>
            <a:custGeom>
              <a:rect b="b" l="l" r="r" t="t"/>
              <a:pathLst>
                <a:path extrusionOk="0" h="721" w="2585">
                  <a:moveTo>
                    <a:pt x="48" y="0"/>
                  </a:moveTo>
                  <a:lnTo>
                    <a:pt x="0" y="192"/>
                  </a:lnTo>
                  <a:cubicBezTo>
                    <a:pt x="79" y="270"/>
                    <a:pt x="337" y="391"/>
                    <a:pt x="524" y="468"/>
                  </a:cubicBezTo>
                  <a:cubicBezTo>
                    <a:pt x="711" y="545"/>
                    <a:pt x="891" y="611"/>
                    <a:pt x="1124" y="652"/>
                  </a:cubicBezTo>
                  <a:cubicBezTo>
                    <a:pt x="1357" y="693"/>
                    <a:pt x="1702" y="721"/>
                    <a:pt x="1920" y="712"/>
                  </a:cubicBezTo>
                  <a:cubicBezTo>
                    <a:pt x="2138" y="703"/>
                    <a:pt x="2323" y="653"/>
                    <a:pt x="2432" y="600"/>
                  </a:cubicBezTo>
                  <a:cubicBezTo>
                    <a:pt x="2541" y="547"/>
                    <a:pt x="2585" y="410"/>
                    <a:pt x="2576" y="396"/>
                  </a:cubicBezTo>
                  <a:cubicBezTo>
                    <a:pt x="2567" y="382"/>
                    <a:pt x="2504" y="486"/>
                    <a:pt x="2376" y="516"/>
                  </a:cubicBezTo>
                  <a:cubicBezTo>
                    <a:pt x="2248" y="546"/>
                    <a:pt x="2005" y="578"/>
                    <a:pt x="1808" y="576"/>
                  </a:cubicBezTo>
                  <a:cubicBezTo>
                    <a:pt x="1611" y="574"/>
                    <a:pt x="1368" y="538"/>
                    <a:pt x="1196" y="504"/>
                  </a:cubicBezTo>
                  <a:cubicBezTo>
                    <a:pt x="1024" y="470"/>
                    <a:pt x="910" y="425"/>
                    <a:pt x="776" y="372"/>
                  </a:cubicBezTo>
                  <a:cubicBezTo>
                    <a:pt x="642" y="319"/>
                    <a:pt x="513" y="250"/>
                    <a:pt x="392" y="188"/>
                  </a:cubicBezTo>
                  <a:cubicBezTo>
                    <a:pt x="271" y="126"/>
                    <a:pt x="120" y="39"/>
                    <a:pt x="48" y="0"/>
                  </a:cubicBezTo>
                  <a:close/>
                </a:path>
              </a:pathLst>
            </a:custGeom>
            <a:gradFill>
              <a:gsLst>
                <a:gs pos="0">
                  <a:schemeClr val="accent2"/>
                </a:gs>
                <a:gs pos="100000">
                  <a:srgbClr val="EFDEF0"/>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sp>
          <p:nvSpPr>
            <p:cNvPr id="1018" name="Google Shape;1018;p14"/>
            <p:cNvSpPr/>
            <p:nvPr/>
          </p:nvSpPr>
          <p:spPr>
            <a:xfrm rot="10740000">
              <a:off x="2880" y="1200"/>
              <a:ext cx="2633" cy="771"/>
            </a:xfrm>
            <a:custGeom>
              <a:rect b="b" l="l" r="r" t="t"/>
              <a:pathLst>
                <a:path extrusionOk="0" h="721" w="2585">
                  <a:moveTo>
                    <a:pt x="48" y="0"/>
                  </a:moveTo>
                  <a:lnTo>
                    <a:pt x="0" y="192"/>
                  </a:lnTo>
                  <a:cubicBezTo>
                    <a:pt x="79" y="270"/>
                    <a:pt x="337" y="391"/>
                    <a:pt x="524" y="468"/>
                  </a:cubicBezTo>
                  <a:cubicBezTo>
                    <a:pt x="711" y="545"/>
                    <a:pt x="891" y="611"/>
                    <a:pt x="1124" y="652"/>
                  </a:cubicBezTo>
                  <a:cubicBezTo>
                    <a:pt x="1357" y="693"/>
                    <a:pt x="1702" y="721"/>
                    <a:pt x="1920" y="712"/>
                  </a:cubicBezTo>
                  <a:cubicBezTo>
                    <a:pt x="2138" y="703"/>
                    <a:pt x="2323" y="653"/>
                    <a:pt x="2432" y="600"/>
                  </a:cubicBezTo>
                  <a:cubicBezTo>
                    <a:pt x="2541" y="547"/>
                    <a:pt x="2585" y="410"/>
                    <a:pt x="2576" y="396"/>
                  </a:cubicBezTo>
                  <a:cubicBezTo>
                    <a:pt x="2567" y="382"/>
                    <a:pt x="2504" y="486"/>
                    <a:pt x="2376" y="516"/>
                  </a:cubicBezTo>
                  <a:cubicBezTo>
                    <a:pt x="2248" y="546"/>
                    <a:pt x="2005" y="578"/>
                    <a:pt x="1808" y="576"/>
                  </a:cubicBezTo>
                  <a:cubicBezTo>
                    <a:pt x="1611" y="574"/>
                    <a:pt x="1368" y="538"/>
                    <a:pt x="1196" y="504"/>
                  </a:cubicBezTo>
                  <a:cubicBezTo>
                    <a:pt x="1024" y="470"/>
                    <a:pt x="910" y="425"/>
                    <a:pt x="776" y="372"/>
                  </a:cubicBezTo>
                  <a:cubicBezTo>
                    <a:pt x="642" y="319"/>
                    <a:pt x="513" y="250"/>
                    <a:pt x="392" y="188"/>
                  </a:cubicBezTo>
                  <a:cubicBezTo>
                    <a:pt x="271" y="126"/>
                    <a:pt x="120" y="39"/>
                    <a:pt x="48" y="0"/>
                  </a:cubicBezTo>
                  <a:close/>
                </a:path>
              </a:pathLst>
            </a:custGeom>
            <a:gradFill>
              <a:gsLst>
                <a:gs pos="0">
                  <a:srgbClr val="D1D3E7"/>
                </a:gs>
                <a:gs pos="100000">
                  <a:schemeClr val="accent1"/>
                </a:gs>
              </a:gsLst>
              <a:lin ang="0" scaled="0"/>
            </a:gra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700" u="none">
                <a:solidFill>
                  <a:schemeClr val="dk1"/>
                </a:solidFill>
                <a:latin typeface="Gulim"/>
                <a:ea typeface="Gulim"/>
                <a:cs typeface="Gulim"/>
                <a:sym typeface="Gulim"/>
              </a:endParaRPr>
            </a:p>
          </p:txBody>
        </p:sp>
      </p:grpSp>
      <p:sp>
        <p:nvSpPr>
          <p:cNvPr id="1019" name="Google Shape;1019;p14"/>
          <p:cNvSpPr txBox="1"/>
          <p:nvPr>
            <p:ph type="title"/>
          </p:nvPr>
        </p:nvSpPr>
        <p:spPr>
          <a:xfrm>
            <a:off x="1620837" y="2051050"/>
            <a:ext cx="29162375" cy="7018337"/>
          </a:xfrm>
          <a:prstGeom prst="rect">
            <a:avLst/>
          </a:prstGeom>
          <a:noFill/>
          <a:ln>
            <a:noFill/>
          </a:ln>
        </p:spPr>
        <p:txBody>
          <a:bodyPr anchorCtr="0" anchor="ctr" bIns="216025" lIns="432050" spcFirstLastPara="1" rIns="432050" wrap="square" tIns="216025">
            <a:noAutofit/>
          </a:bodyPr>
          <a:lstStyle>
            <a:lvl1pPr lvl="0"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1pPr>
            <a:lvl2pPr lvl="1"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2pPr>
            <a:lvl3pPr lvl="2"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3pPr>
            <a:lvl4pPr lvl="3"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4pPr>
            <a:lvl5pPr lvl="4"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5pPr>
            <a:lvl6pPr lvl="5"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6pPr>
            <a:lvl7pPr lvl="6"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7pPr>
            <a:lvl8pPr lvl="7"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8pPr>
            <a:lvl9pPr lvl="8" marR="0" rtl="0" algn="ctr">
              <a:spcBef>
                <a:spcPts val="0"/>
              </a:spcBef>
              <a:spcAft>
                <a:spcPts val="0"/>
              </a:spcAft>
              <a:buSzPts val="1400"/>
              <a:buNone/>
              <a:defRPr b="0" i="0" sz="18900" u="none" cap="none" strike="noStrike">
                <a:solidFill>
                  <a:schemeClr val="dk2"/>
                </a:solidFill>
                <a:latin typeface="Gulim"/>
                <a:ea typeface="Gulim"/>
                <a:cs typeface="Gulim"/>
                <a:sym typeface="Gulim"/>
              </a:defRPr>
            </a:lvl9pPr>
          </a:lstStyle>
          <a:p/>
        </p:txBody>
      </p:sp>
      <p:sp>
        <p:nvSpPr>
          <p:cNvPr id="1020" name="Google Shape;1020;p14"/>
          <p:cNvSpPr txBox="1"/>
          <p:nvPr>
            <p:ph idx="1" type="body"/>
          </p:nvPr>
        </p:nvSpPr>
        <p:spPr>
          <a:xfrm>
            <a:off x="1620837" y="10136187"/>
            <a:ext cx="29162375" cy="35606037"/>
          </a:xfrm>
          <a:prstGeom prst="rect">
            <a:avLst/>
          </a:prstGeom>
          <a:noFill/>
          <a:ln>
            <a:noFill/>
          </a:ln>
        </p:spPr>
        <p:txBody>
          <a:bodyPr anchorCtr="0" anchor="t" bIns="216025" lIns="432050" spcFirstLastPara="1" rIns="432050" wrap="square" tIns="216025">
            <a:noAutofit/>
          </a:bodyPr>
          <a:lstStyle>
            <a:lvl1pPr indent="-899795" lvl="0" marL="457200" marR="0" rtl="0" algn="l">
              <a:spcBef>
                <a:spcPts val="3020"/>
              </a:spcBef>
              <a:spcAft>
                <a:spcPts val="0"/>
              </a:spcAft>
              <a:buClr>
                <a:schemeClr val="accent1"/>
              </a:buClr>
              <a:buSzPts val="10570"/>
              <a:buFont typeface="Noto Sans Symbols"/>
              <a:buChar char="◈"/>
              <a:defRPr b="0" i="0" sz="15100" u="none" cap="none" strike="noStrike">
                <a:solidFill>
                  <a:schemeClr val="dk1"/>
                </a:solidFill>
                <a:latin typeface="Gulim"/>
                <a:ea typeface="Gulim"/>
                <a:cs typeface="Gulim"/>
                <a:sym typeface="Gulim"/>
              </a:defRPr>
            </a:lvl1pPr>
            <a:lvl2pPr indent="-982980" lvl="1" marL="914400" marR="0" rtl="0" algn="l">
              <a:spcBef>
                <a:spcPts val="2640"/>
              </a:spcBef>
              <a:spcAft>
                <a:spcPts val="0"/>
              </a:spcAft>
              <a:buClr>
                <a:schemeClr val="hlink"/>
              </a:buClr>
              <a:buSzPts val="11880"/>
              <a:buFont typeface="Noto Sans Symbols"/>
              <a:buChar char="◆"/>
              <a:defRPr b="0" i="0" sz="13200" u="none" cap="none" strike="noStrike">
                <a:solidFill>
                  <a:schemeClr val="dk1"/>
                </a:solidFill>
                <a:latin typeface="Gulim"/>
                <a:ea typeface="Gulim"/>
                <a:cs typeface="Gulim"/>
                <a:sym typeface="Gulim"/>
              </a:defRPr>
            </a:lvl2pPr>
            <a:lvl3pPr indent="-802640" lvl="2" marL="1371600" marR="0" rtl="0" algn="l">
              <a:spcBef>
                <a:spcPts val="2260"/>
              </a:spcBef>
              <a:spcAft>
                <a:spcPts val="0"/>
              </a:spcAft>
              <a:buClr>
                <a:schemeClr val="accent1"/>
              </a:buClr>
              <a:buSzPts val="9040"/>
              <a:buFont typeface="Noto Sans Symbols"/>
              <a:buChar char="◆"/>
              <a:defRPr b="0" i="0" sz="11300" u="none" cap="none" strike="noStrike">
                <a:solidFill>
                  <a:schemeClr val="dk1"/>
                </a:solidFill>
                <a:latin typeface="Gulim"/>
                <a:ea typeface="Gulim"/>
                <a:cs typeface="Gulim"/>
                <a:sym typeface="Gulim"/>
              </a:defRPr>
            </a:lvl3pPr>
            <a:lvl4pPr indent="-711200" lvl="3" marL="1828800" marR="0" rtl="0" algn="l">
              <a:spcBef>
                <a:spcPts val="1900"/>
              </a:spcBef>
              <a:spcAft>
                <a:spcPts val="0"/>
              </a:spcAft>
              <a:buClr>
                <a:schemeClr val="hlink"/>
              </a:buClr>
              <a:buSzPts val="7600"/>
              <a:buFont typeface="Noto Sans Symbols"/>
              <a:buChar char="◆"/>
              <a:defRPr b="0" i="0" sz="9500" u="none" cap="none" strike="noStrike">
                <a:solidFill>
                  <a:schemeClr val="dk1"/>
                </a:solidFill>
                <a:latin typeface="Gulim"/>
                <a:ea typeface="Gulim"/>
                <a:cs typeface="Gulim"/>
                <a:sym typeface="Gulim"/>
              </a:defRPr>
            </a:lvl4pPr>
            <a:lvl5pPr indent="-650875" lvl="4" marL="22860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5pPr>
            <a:lvl6pPr indent="-650875" lvl="5" marL="27432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6pPr>
            <a:lvl7pPr indent="-650875" lvl="6" marL="32004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7pPr>
            <a:lvl8pPr indent="-650875" lvl="7" marL="36576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8pPr>
            <a:lvl9pPr indent="-650875" lvl="8" marL="4114800" marR="0" rtl="0" algn="l">
              <a:spcBef>
                <a:spcPts val="1900"/>
              </a:spcBef>
              <a:spcAft>
                <a:spcPts val="0"/>
              </a:spcAft>
              <a:buClr>
                <a:schemeClr val="accent1"/>
              </a:buClr>
              <a:buSzPts val="6650"/>
              <a:buFont typeface="Noto Sans Symbols"/>
              <a:buChar char="◆"/>
              <a:defRPr b="0" i="0" sz="9500" u="none" cap="none" strike="noStrike">
                <a:solidFill>
                  <a:schemeClr val="dk1"/>
                </a:solidFill>
                <a:latin typeface="Gulim"/>
                <a:ea typeface="Gulim"/>
                <a:cs typeface="Gulim"/>
                <a:sym typeface="Gulim"/>
              </a:defRPr>
            </a:lvl9pPr>
          </a:lstStyle>
          <a:p/>
        </p:txBody>
      </p:sp>
      <p:sp>
        <p:nvSpPr>
          <p:cNvPr id="1021" name="Google Shape;1021;p14"/>
          <p:cNvSpPr txBox="1"/>
          <p:nvPr>
            <p:ph idx="10" type="dt"/>
          </p:nvPr>
        </p:nvSpPr>
        <p:spPr>
          <a:xfrm>
            <a:off x="1620837" y="46632812"/>
            <a:ext cx="7559675" cy="3556000"/>
          </a:xfrm>
          <a:prstGeom prst="rect">
            <a:avLst/>
          </a:prstGeom>
          <a:noFill/>
          <a:ln>
            <a:noFill/>
          </a:ln>
        </p:spPr>
        <p:txBody>
          <a:bodyPr anchorCtr="0" anchor="t" bIns="216025" lIns="432050" spcFirstLastPara="1" rIns="432050" wrap="square" tIns="216025">
            <a:noAutofit/>
          </a:bodyPr>
          <a:lstStyle>
            <a:lvl1pPr lvl="0" marR="0" rtl="0" algn="ctr">
              <a:lnSpc>
                <a:spcPct val="100000"/>
              </a:lnSpc>
              <a:spcBef>
                <a:spcPts val="0"/>
              </a:spcBef>
              <a:spcAft>
                <a:spcPts val="0"/>
              </a:spcAft>
              <a:buSzPts val="1400"/>
              <a:buNone/>
              <a:defRPr b="0" i="0" sz="17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9pPr>
          </a:lstStyle>
          <a:p/>
        </p:txBody>
      </p:sp>
      <p:sp>
        <p:nvSpPr>
          <p:cNvPr id="1022" name="Google Shape;1022;p14"/>
          <p:cNvSpPr txBox="1"/>
          <p:nvPr>
            <p:ph idx="11" type="ftr"/>
          </p:nvPr>
        </p:nvSpPr>
        <p:spPr>
          <a:xfrm>
            <a:off x="11071225" y="46632812"/>
            <a:ext cx="10261600" cy="3556000"/>
          </a:xfrm>
          <a:prstGeom prst="rect">
            <a:avLst/>
          </a:prstGeom>
          <a:noFill/>
          <a:ln>
            <a:noFill/>
          </a:ln>
        </p:spPr>
        <p:txBody>
          <a:bodyPr anchorCtr="0" anchor="t" bIns="216025" lIns="432050" spcFirstLastPara="1" rIns="432050" wrap="square" tIns="216025">
            <a:noAutofit/>
          </a:bodyPr>
          <a:lstStyle>
            <a:lvl1pPr lvl="0" marR="0" rtl="0" algn="ctr">
              <a:lnSpc>
                <a:spcPct val="100000"/>
              </a:lnSpc>
              <a:spcBef>
                <a:spcPts val="0"/>
              </a:spcBef>
              <a:spcAft>
                <a:spcPts val="0"/>
              </a:spcAft>
              <a:buSzPts val="1400"/>
              <a:buNone/>
              <a:defRPr b="0" i="0" sz="17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2pPr>
            <a:lvl3pPr lvl="2"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3pPr>
            <a:lvl4pPr lvl="3"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4pPr>
            <a:lvl5pPr lvl="4"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5pPr>
            <a:lvl6pPr lvl="5"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6pPr>
            <a:lvl7pPr lvl="6"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7pPr>
            <a:lvl8pPr lvl="7"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8pPr>
            <a:lvl9pPr lvl="8" marR="0" rtl="0" algn="ctr">
              <a:lnSpc>
                <a:spcPct val="100000"/>
              </a:lnSpc>
              <a:spcBef>
                <a:spcPts val="0"/>
              </a:spcBef>
              <a:spcAft>
                <a:spcPts val="0"/>
              </a:spcAft>
              <a:buSzPts val="1400"/>
              <a:buNone/>
              <a:defRPr b="0" i="0" sz="1700" u="none" cap="none" strike="noStrike">
                <a:solidFill>
                  <a:schemeClr val="dk1"/>
                </a:solidFill>
                <a:latin typeface="Gulim"/>
                <a:ea typeface="Gulim"/>
                <a:cs typeface="Gulim"/>
                <a:sym typeface="Gulim"/>
              </a:defRPr>
            </a:lvl9pPr>
          </a:lstStyle>
          <a:p/>
        </p:txBody>
      </p:sp>
      <p:sp>
        <p:nvSpPr>
          <p:cNvPr id="1023" name="Google Shape;1023;p14"/>
          <p:cNvSpPr txBox="1"/>
          <p:nvPr>
            <p:ph idx="12" type="sldNum"/>
          </p:nvPr>
        </p:nvSpPr>
        <p:spPr>
          <a:xfrm>
            <a:off x="23223537" y="46632812"/>
            <a:ext cx="7559675" cy="3556000"/>
          </a:xfrm>
          <a:prstGeom prst="rect">
            <a:avLst/>
          </a:prstGeom>
          <a:noFill/>
          <a:ln>
            <a:noFill/>
          </a:ln>
        </p:spPr>
        <p:txBody>
          <a:bodyPr anchorCtr="0" anchor="t" bIns="216025" lIns="432050" spcFirstLastPara="1" rIns="432050" wrap="square" tIns="216025">
            <a:noAutofit/>
          </a:bodyPr>
          <a:lstStyle>
            <a:lvl1pPr indent="0" lvl="0"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6600"/>
              <a:buFont typeface="Gulim"/>
              <a:buNone/>
              <a:defRPr b="0" i="0" sz="66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
          <p:cNvSpPr txBox="1"/>
          <p:nvPr>
            <p:ph type="title"/>
          </p:nvPr>
        </p:nvSpPr>
        <p:spPr>
          <a:xfrm>
            <a:off x="1620837" y="2051050"/>
            <a:ext cx="29162375" cy="8286750"/>
          </a:xfrm>
          <a:prstGeom prst="rect">
            <a:avLst/>
          </a:prstGeom>
          <a:gradFill>
            <a:gsLst>
              <a:gs pos="0">
                <a:srgbClr val="41445A"/>
              </a:gs>
              <a:gs pos="100000">
                <a:schemeClr val="accent1"/>
              </a:gs>
            </a:gsLst>
            <a:lin ang="18900000" scaled="0"/>
          </a:gradFill>
          <a:ln cap="flat" cmpd="sng" w="12700">
            <a:solidFill>
              <a:schemeClr val="lt2"/>
            </a:solidFill>
            <a:prstDash val="solid"/>
            <a:miter lim="800000"/>
            <a:headEnd len="sm" w="sm" type="none"/>
            <a:tailEnd len="sm" w="sm" type="none"/>
          </a:ln>
        </p:spPr>
        <p:txBody>
          <a:bodyPr anchorCtr="0" anchor="ctr" bIns="43200" lIns="86400" spcFirstLastPara="1" rIns="86400" wrap="square" tIns="43200">
            <a:noAutofit/>
          </a:bodyPr>
          <a:lstStyle/>
          <a:p>
            <a:pPr indent="0" lvl="0" marL="0" rtl="0" algn="ctr">
              <a:lnSpc>
                <a:spcPct val="100000"/>
              </a:lnSpc>
              <a:spcBef>
                <a:spcPts val="0"/>
              </a:spcBef>
              <a:spcAft>
                <a:spcPts val="0"/>
              </a:spcAft>
              <a:buClr>
                <a:srgbClr val="FFCC00"/>
              </a:buClr>
              <a:buSzPts val="7600"/>
              <a:buFont typeface="Times New Roman"/>
              <a:buNone/>
            </a:pPr>
            <a:r>
              <a:rPr b="1" i="0" lang="en-US" sz="7600" u="none">
                <a:solidFill>
                  <a:srgbClr val="FFCC00"/>
                </a:solidFill>
                <a:latin typeface="Times New Roman"/>
                <a:ea typeface="Times New Roman"/>
                <a:cs typeface="Times New Roman"/>
                <a:sym typeface="Times New Roman"/>
              </a:rPr>
              <a:t>Developing R&amp;D Business Modeling and Simulation System</a:t>
            </a:r>
            <a:br>
              <a:rPr b="1" i="0" lang="en-US" sz="2600" u="none">
                <a:solidFill>
                  <a:srgbClr val="FFCC00"/>
                </a:solidFill>
                <a:latin typeface="Times New Roman"/>
                <a:ea typeface="Times New Roman"/>
                <a:cs typeface="Times New Roman"/>
                <a:sym typeface="Times New Roman"/>
              </a:rPr>
            </a:br>
            <a:r>
              <a:rPr b="1" i="0" lang="en-US" sz="4200" u="none">
                <a:solidFill>
                  <a:srgbClr val="FFFF99"/>
                </a:solidFill>
                <a:latin typeface="Times New Roman"/>
                <a:ea typeface="Times New Roman"/>
                <a:cs typeface="Times New Roman"/>
                <a:sym typeface="Times New Roman"/>
              </a:rPr>
              <a:t>IM Kwang-Hyuk</a:t>
            </a:r>
            <a:r>
              <a:rPr b="1" baseline="30000" i="0" lang="en-US" sz="4200" u="none">
                <a:solidFill>
                  <a:srgbClr val="FFFF99"/>
                </a:solidFill>
                <a:latin typeface="Times New Roman"/>
                <a:ea typeface="Times New Roman"/>
                <a:cs typeface="Times New Roman"/>
                <a:sym typeface="Times New Roman"/>
              </a:rPr>
              <a:t>a</a:t>
            </a:r>
            <a:r>
              <a:rPr b="1" i="0" lang="en-US" sz="4200" u="none">
                <a:solidFill>
                  <a:srgbClr val="FFFF99"/>
                </a:solidFill>
                <a:latin typeface="Times New Roman"/>
                <a:ea typeface="Times New Roman"/>
                <a:cs typeface="Times New Roman"/>
                <a:sym typeface="Times New Roman"/>
              </a:rPr>
              <a:t>, LEE Sang-Chul</a:t>
            </a:r>
            <a:r>
              <a:rPr b="1" baseline="30000" i="0" lang="en-US" sz="4200" u="none">
                <a:solidFill>
                  <a:srgbClr val="FFFF99"/>
                </a:solidFill>
                <a:latin typeface="Times New Roman"/>
                <a:ea typeface="Times New Roman"/>
                <a:cs typeface="Times New Roman"/>
                <a:sym typeface="Times New Roman"/>
              </a:rPr>
              <a:t>b</a:t>
            </a:r>
            <a:r>
              <a:rPr b="1" i="0" lang="en-US" sz="4200" u="none">
                <a:solidFill>
                  <a:srgbClr val="FFFF99"/>
                </a:solidFill>
                <a:latin typeface="Times New Roman"/>
                <a:ea typeface="Times New Roman"/>
                <a:cs typeface="Times New Roman"/>
                <a:sym typeface="Times New Roman"/>
              </a:rPr>
              <a:t>, PARK Sang-Chan</a:t>
            </a:r>
            <a:r>
              <a:rPr b="1" baseline="30000" i="0" lang="en-US" sz="4200" u="none">
                <a:solidFill>
                  <a:srgbClr val="FFFF99"/>
                </a:solidFill>
                <a:latin typeface="Times New Roman"/>
                <a:ea typeface="Times New Roman"/>
                <a:cs typeface="Times New Roman"/>
                <a:sym typeface="Times New Roman"/>
              </a:rPr>
              <a:t>c</a:t>
            </a:r>
            <a:br>
              <a:rPr b="1" baseline="30000" i="0" lang="en-US" sz="4200" u="none">
                <a:solidFill>
                  <a:srgbClr val="FFFF99"/>
                </a:solidFill>
                <a:latin typeface="Times New Roman"/>
                <a:ea typeface="Times New Roman"/>
                <a:cs typeface="Times New Roman"/>
                <a:sym typeface="Times New Roman"/>
              </a:rPr>
            </a:br>
            <a:br>
              <a:rPr b="1" i="0" lang="en-US" sz="1900" u="none">
                <a:solidFill>
                  <a:srgbClr val="FFFF99"/>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a Department of Electronic Commerce, Pai Chai University,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14 Yeonja-1-Gil, Seo-Gu, Daejeon 302-735, South Korea</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khim@pcu.ac.kr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b Department of Management Information Systems, Korea Christian University,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San 204, Hwagok 6-Dong, Kangseo-Ku, Seoul 157- 722, South Korea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leecho@kcu.ac.kr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 c School of Business Administration, Kyung Hee University, </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1 Hoegi-Dong, Dongdaemoon-Gu, Seoul 130-701, South Korea</a:t>
            </a:r>
            <a:br>
              <a:rPr b="1" i="1" lang="en-US" sz="4000" u="none">
                <a:solidFill>
                  <a:srgbClr val="00FF00"/>
                </a:solidFill>
                <a:latin typeface="Times New Roman"/>
                <a:ea typeface="Times New Roman"/>
                <a:cs typeface="Times New Roman"/>
                <a:sym typeface="Times New Roman"/>
              </a:rPr>
            </a:br>
            <a:r>
              <a:rPr b="1" i="1" lang="en-US" sz="4000" u="none">
                <a:solidFill>
                  <a:srgbClr val="00FF00"/>
                </a:solidFill>
                <a:latin typeface="Times New Roman"/>
                <a:ea typeface="Times New Roman"/>
                <a:cs typeface="Times New Roman"/>
                <a:sym typeface="Times New Roman"/>
              </a:rPr>
              <a:t>sangchan@khu.ac.kr </a:t>
            </a:r>
            <a:endParaRPr/>
          </a:p>
        </p:txBody>
      </p:sp>
      <p:sp>
        <p:nvSpPr>
          <p:cNvPr id="1035" name="Google Shape;1035;p1"/>
          <p:cNvSpPr txBox="1"/>
          <p:nvPr>
            <p:ph idx="1" type="body"/>
          </p:nvPr>
        </p:nvSpPr>
        <p:spPr>
          <a:xfrm>
            <a:off x="1620837" y="10644187"/>
            <a:ext cx="14505000" cy="13393800"/>
          </a:xfrm>
          <a:prstGeom prst="rect">
            <a:avLst/>
          </a:prstGeom>
          <a:noFill/>
          <a:ln>
            <a:noFill/>
          </a:ln>
        </p:spPr>
        <p:txBody>
          <a:bodyPr anchorCtr="0" anchor="t" bIns="38700" lIns="77400" spcFirstLastPara="1" rIns="77400" wrap="square" tIns="38700">
            <a:spAutoFit/>
          </a:bodyPr>
          <a:lstStyle/>
          <a:p>
            <a:pPr indent="-213359" lvl="0" marL="0" marR="0" rtl="0" algn="just">
              <a:lnSpc>
                <a:spcPct val="130000"/>
              </a:lnSpc>
              <a:spcBef>
                <a:spcPts val="0"/>
              </a:spcBef>
              <a:spcAft>
                <a:spcPts val="0"/>
              </a:spcAft>
              <a:buClr>
                <a:schemeClr val="accent1"/>
              </a:buClr>
              <a:buSzPts val="3360"/>
              <a:buFont typeface="Noto Sans Symbols"/>
              <a:buChar char="◈"/>
            </a:pPr>
            <a:r>
              <a:rPr b="1" i="0" lang="en-US" sz="4800" u="none" cap="none" strike="noStrike">
                <a:solidFill>
                  <a:srgbClr val="006600"/>
                </a:solidFill>
                <a:latin typeface="Times New Roman"/>
                <a:ea typeface="Times New Roman"/>
                <a:cs typeface="Times New Roman"/>
                <a:sym typeface="Times New Roman"/>
              </a:rPr>
              <a:t>Introduction</a:t>
            </a:r>
            <a:endParaRPr/>
          </a:p>
          <a:p>
            <a:pPr indent="0" lvl="0" marL="0" marR="0" rtl="0" algn="just">
              <a:lnSpc>
                <a:spcPct val="130000"/>
              </a:lnSpc>
              <a:spcBef>
                <a:spcPts val="380"/>
              </a:spcBef>
              <a:spcAft>
                <a:spcPts val="0"/>
              </a:spcAft>
              <a:buClr>
                <a:schemeClr val="accent1"/>
              </a:buClr>
              <a:buSzPts val="1330"/>
              <a:buFont typeface="Noto Sans Symbols"/>
              <a:buNone/>
            </a:pPr>
            <a:r>
              <a:t/>
            </a:r>
            <a:endParaRPr b="1" i="0" sz="1900" u="none" cap="none" strike="noStrike">
              <a:solidFill>
                <a:srgbClr val="006600"/>
              </a:solidFill>
              <a:latin typeface="Times New Roman"/>
              <a:ea typeface="Times New Roman"/>
              <a:cs typeface="Times New Roman"/>
              <a:sym typeface="Times New Roman"/>
            </a:endParaRPr>
          </a:p>
          <a:p>
            <a:pPr indent="-195580" lvl="0" marL="0" marR="0" rtl="0" algn="just">
              <a:lnSpc>
                <a:spcPct val="80000"/>
              </a:lnSpc>
              <a:spcBef>
                <a:spcPts val="880"/>
              </a:spcBef>
              <a:spcAft>
                <a:spcPts val="0"/>
              </a:spcAft>
              <a:buClr>
                <a:schemeClr val="accent1"/>
              </a:buClr>
              <a:buSzPts val="3080"/>
              <a:buFont typeface="Noto Sans Symbols"/>
              <a:buChar char="◆"/>
            </a:pPr>
            <a:r>
              <a:rPr b="1" i="0" lang="en-US" sz="4400" u="none" cap="none" strike="noStrike">
                <a:solidFill>
                  <a:srgbClr val="122D70"/>
                </a:solidFill>
                <a:latin typeface="Times New Roman"/>
                <a:ea typeface="Times New Roman"/>
                <a:cs typeface="Times New Roman"/>
                <a:sym typeface="Times New Roman"/>
              </a:rPr>
              <a:t>R&amp;D project's success rate has not increased. Success or failure of the R&amp;D project is mainly decided by the external factors such as the exposure to the global R&amp;D environment, diversification of the principal agent of R&amp;D, competition, shorter</a:t>
            </a:r>
            <a:r>
              <a:rPr b="1" i="0" lang="en-US" sz="4400" u="none" cap="none" strike="noStrike">
                <a:solidFill>
                  <a:srgbClr val="122D70"/>
                </a:solidFill>
                <a:latin typeface="Times New Roman"/>
                <a:ea typeface="Times New Roman"/>
                <a:cs typeface="Times New Roman"/>
                <a:sym typeface="Times New Roman"/>
              </a:rPr>
              <a:t> </a:t>
            </a:r>
            <a:r>
              <a:rPr b="1" i="0" lang="en-US" sz="4400" u="none" cap="none" strike="noStrike">
                <a:solidFill>
                  <a:srgbClr val="122D70"/>
                </a:solidFill>
                <a:latin typeface="Times New Roman"/>
                <a:ea typeface="Times New Roman"/>
                <a:cs typeface="Times New Roman"/>
                <a:sym typeface="Times New Roman"/>
              </a:rPr>
              <a:t>and shorter R&amp;D cycles and technological change than the internal factors. Therefore, we must respond to</a:t>
            </a:r>
            <a:r>
              <a:rPr b="1" i="0" lang="en-US" sz="4400" u="none" cap="none" strike="noStrike">
                <a:solidFill>
                  <a:srgbClr val="122D70"/>
                </a:solidFill>
                <a:latin typeface="Times New Roman"/>
                <a:ea typeface="Times New Roman"/>
                <a:cs typeface="Times New Roman"/>
                <a:sym typeface="Times New Roman"/>
              </a:rPr>
              <a:t> change</a:t>
            </a:r>
            <a:r>
              <a:rPr b="1" i="0" lang="en-US" sz="4400" u="none" cap="none" strike="noStrike">
                <a:solidFill>
                  <a:srgbClr val="122D70"/>
                </a:solidFill>
                <a:latin typeface="Times New Roman"/>
                <a:ea typeface="Times New Roman"/>
                <a:cs typeface="Times New Roman"/>
                <a:sym typeface="Times New Roman"/>
              </a:rPr>
              <a:t>s in external factors such as business, market, technology, and so on in execution of the R&amp;D project. </a:t>
            </a:r>
            <a:endParaRPr/>
          </a:p>
          <a:p>
            <a:pPr indent="-195580" lvl="0" marL="0" marR="0" rtl="0" algn="just">
              <a:lnSpc>
                <a:spcPct val="80000"/>
              </a:lnSpc>
              <a:spcBef>
                <a:spcPts val="3080"/>
              </a:spcBef>
              <a:spcAft>
                <a:spcPts val="0"/>
              </a:spcAft>
              <a:buClr>
                <a:schemeClr val="accent1"/>
              </a:buClr>
              <a:buSzPts val="3080"/>
              <a:buFont typeface="Noto Sans Symbols"/>
              <a:buChar char="◆"/>
            </a:pPr>
            <a:r>
              <a:rPr b="1" i="0" lang="en-US" sz="4400" u="none" cap="none" strike="noStrike">
                <a:solidFill>
                  <a:srgbClr val="122D70"/>
                </a:solidFill>
                <a:latin typeface="Times New Roman"/>
                <a:ea typeface="Times New Roman"/>
                <a:cs typeface="Times New Roman"/>
                <a:sym typeface="Times New Roman"/>
              </a:rPr>
              <a:t>Until now, we have derived and performed R&amp;D project from a technical standpoint. In the future, we have to select R&amp;D project that seems to be hot favorite for the business in the beginning of the R&amp;D project. Therefore, feasibility analysis of the business model has to be conducted from the R&amp;D planning stage.</a:t>
            </a:r>
            <a:endParaRPr/>
          </a:p>
          <a:p>
            <a:pPr indent="-195580" lvl="0" marL="0" marR="0" rtl="0" algn="just">
              <a:lnSpc>
                <a:spcPct val="80000"/>
              </a:lnSpc>
              <a:spcBef>
                <a:spcPts val="3080"/>
              </a:spcBef>
              <a:spcAft>
                <a:spcPts val="0"/>
              </a:spcAft>
              <a:buClr>
                <a:schemeClr val="accent1"/>
              </a:buClr>
              <a:buSzPts val="3080"/>
              <a:buFont typeface="Noto Sans Symbols"/>
              <a:buChar char="◆"/>
            </a:pPr>
            <a:r>
              <a:rPr b="1" i="0" lang="en-US" sz="4400" u="none" cap="none" strike="noStrike">
                <a:solidFill>
                  <a:srgbClr val="122D70"/>
                </a:solidFill>
                <a:latin typeface="Times New Roman"/>
                <a:ea typeface="Times New Roman"/>
                <a:cs typeface="Times New Roman"/>
                <a:sym typeface="Times New Roman"/>
              </a:rPr>
              <a:t>R&amp;D business M&amp;S (Modeling &amp; Simulation) system shows various commercialization models of target technologies that are developed by R&amp;D activities and analyze economic feasibility of the commercialization models by the simulation.</a:t>
            </a:r>
            <a:endParaRPr/>
          </a:p>
        </p:txBody>
      </p:sp>
      <p:sp>
        <p:nvSpPr>
          <p:cNvPr id="1036" name="Google Shape;1036;p1"/>
          <p:cNvSpPr txBox="1"/>
          <p:nvPr/>
        </p:nvSpPr>
        <p:spPr>
          <a:xfrm>
            <a:off x="1628775" y="24163337"/>
            <a:ext cx="14504987" cy="9810750"/>
          </a:xfrm>
          <a:prstGeom prst="rect">
            <a:avLst/>
          </a:prstGeom>
          <a:noFill/>
          <a:ln>
            <a:noFill/>
          </a:ln>
        </p:spPr>
        <p:txBody>
          <a:bodyPr anchorCtr="0" anchor="t" bIns="38700" lIns="77400" spcFirstLastPara="1" rIns="77400" wrap="square" tIns="38700">
            <a:spAutoFit/>
          </a:bodyPr>
          <a:lstStyle/>
          <a:p>
            <a:pPr indent="-213359" lvl="0" marL="0" marR="0" rtl="0" algn="just">
              <a:lnSpc>
                <a:spcPct val="130000"/>
              </a:lnSpc>
              <a:spcBef>
                <a:spcPts val="0"/>
              </a:spcBef>
              <a:spcAft>
                <a:spcPts val="0"/>
              </a:spcAft>
              <a:buClr>
                <a:schemeClr val="accent1"/>
              </a:buClr>
              <a:buSzPts val="3360"/>
              <a:buFont typeface="Noto Sans Symbols"/>
              <a:buChar char="◈"/>
            </a:pPr>
            <a:r>
              <a:rPr b="1" i="0" lang="en-US" sz="4800" u="none">
                <a:solidFill>
                  <a:srgbClr val="006600"/>
                </a:solidFill>
                <a:latin typeface="Times New Roman"/>
                <a:ea typeface="Times New Roman"/>
                <a:cs typeface="Times New Roman"/>
                <a:sym typeface="Times New Roman"/>
              </a:rPr>
              <a:t>Framework of R&amp;D business M &amp; S system</a:t>
            </a:r>
            <a:endParaRPr/>
          </a:p>
          <a:p>
            <a:pPr indent="0" lvl="0" marL="0" marR="0" rtl="0" algn="just">
              <a:lnSpc>
                <a:spcPct val="130000"/>
              </a:lnSpc>
              <a:spcBef>
                <a:spcPts val="380"/>
              </a:spcBef>
              <a:spcAft>
                <a:spcPts val="0"/>
              </a:spcAft>
              <a:buClr>
                <a:schemeClr val="accent1"/>
              </a:buClr>
              <a:buSzPts val="1330"/>
              <a:buFont typeface="Noto Sans Symbols"/>
              <a:buNone/>
            </a:pPr>
            <a:r>
              <a:t/>
            </a:r>
            <a:endParaRPr b="1" i="0" sz="1900" u="none">
              <a:solidFill>
                <a:srgbClr val="006600"/>
              </a:solidFill>
              <a:latin typeface="Times New Roman"/>
              <a:ea typeface="Times New Roman"/>
              <a:cs typeface="Times New Roman"/>
              <a:sym typeface="Times New Roman"/>
            </a:endParaRPr>
          </a:p>
          <a:p>
            <a:pPr indent="-195580" lvl="0" marL="0" marR="0" rtl="0" algn="just">
              <a:lnSpc>
                <a:spcPct val="80000"/>
              </a:lnSpc>
              <a:spcBef>
                <a:spcPts val="880"/>
              </a:spcBef>
              <a:spcAft>
                <a:spcPts val="0"/>
              </a:spcAft>
              <a:buClr>
                <a:schemeClr val="accent1"/>
              </a:buClr>
              <a:buSzPts val="3080"/>
              <a:buFont typeface="Noto Sans Symbols"/>
              <a:buChar char="◆"/>
            </a:pPr>
            <a:r>
              <a:rPr b="1" i="0" lang="en-US" sz="4400" u="none">
                <a:solidFill>
                  <a:srgbClr val="122D70"/>
                </a:solidFill>
                <a:latin typeface="Times New Roman"/>
                <a:ea typeface="Times New Roman"/>
                <a:cs typeface="Times New Roman"/>
                <a:sym typeface="Times New Roman"/>
              </a:rPr>
              <a:t>R&amp;D Business M&amp;S(Modeling &amp; Simulation) system has four major functions.</a:t>
            </a:r>
            <a:endParaRPr/>
          </a:p>
          <a:p>
            <a:pPr indent="0" lvl="0" marL="0" marR="0" rtl="0" algn="just">
              <a:lnSpc>
                <a:spcPct val="50000"/>
              </a:lnSpc>
              <a:spcBef>
                <a:spcPts val="3080"/>
              </a:spcBef>
              <a:spcAft>
                <a:spcPts val="0"/>
              </a:spcAft>
              <a:buClr>
                <a:srgbClr val="122D70"/>
              </a:buClr>
              <a:buSzPts val="4400"/>
              <a:buFont typeface="Times New Roman"/>
              <a:buNone/>
            </a:pPr>
            <a:r>
              <a:rPr b="1" i="0" lang="en-US" sz="4400" u="none">
                <a:solidFill>
                  <a:srgbClr val="122D70"/>
                </a:solidFill>
                <a:latin typeface="Times New Roman"/>
                <a:ea typeface="Times New Roman"/>
                <a:cs typeface="Times New Roman"/>
                <a:sym typeface="Times New Roman"/>
              </a:rPr>
              <a:t>   - Business modeling support system: </a:t>
            </a:r>
            <a:endParaRPr/>
          </a:p>
          <a:p>
            <a:pPr indent="0" lvl="0" marL="0" marR="0" rtl="0" algn="just">
              <a:lnSpc>
                <a:spcPct val="50000"/>
              </a:lnSpc>
              <a:spcBef>
                <a:spcPts val="3080"/>
              </a:spcBef>
              <a:spcAft>
                <a:spcPts val="0"/>
              </a:spcAft>
              <a:buClr>
                <a:srgbClr val="122D70"/>
              </a:buClr>
              <a:buSzPts val="4400"/>
              <a:buFont typeface="Times New Roman"/>
              <a:buNone/>
            </a:pPr>
            <a:r>
              <a:rPr b="1" i="0" lang="en-US" sz="4400" u="none">
                <a:solidFill>
                  <a:srgbClr val="122D70"/>
                </a:solidFill>
                <a:latin typeface="Times New Roman"/>
                <a:ea typeface="Times New Roman"/>
                <a:cs typeface="Times New Roman"/>
                <a:sym typeface="Times New Roman"/>
              </a:rPr>
              <a:t>   - Business model evaluation system </a:t>
            </a:r>
            <a:endParaRPr/>
          </a:p>
          <a:p>
            <a:pPr indent="0" lvl="0" marL="0" marR="0" rtl="0" algn="just">
              <a:lnSpc>
                <a:spcPct val="50000"/>
              </a:lnSpc>
              <a:spcBef>
                <a:spcPts val="3080"/>
              </a:spcBef>
              <a:spcAft>
                <a:spcPts val="0"/>
              </a:spcAft>
              <a:buClr>
                <a:srgbClr val="122D70"/>
              </a:buClr>
              <a:buSzPts val="4400"/>
              <a:buFont typeface="Times New Roman"/>
              <a:buNone/>
            </a:pPr>
            <a:r>
              <a:rPr b="1" i="0" lang="en-US" sz="4400" u="none">
                <a:solidFill>
                  <a:srgbClr val="122D70"/>
                </a:solidFill>
                <a:latin typeface="Times New Roman"/>
                <a:ea typeface="Times New Roman"/>
                <a:cs typeface="Times New Roman"/>
                <a:sym typeface="Times New Roman"/>
              </a:rPr>
              <a:t>   - Modeling &amp; Simulation of business models</a:t>
            </a:r>
            <a:endParaRPr/>
          </a:p>
          <a:p>
            <a:pPr indent="0" lvl="0" marL="0" marR="0" rtl="0" algn="just">
              <a:lnSpc>
                <a:spcPct val="50000"/>
              </a:lnSpc>
              <a:spcBef>
                <a:spcPts val="3080"/>
              </a:spcBef>
              <a:spcAft>
                <a:spcPts val="0"/>
              </a:spcAft>
              <a:buClr>
                <a:srgbClr val="122D70"/>
              </a:buClr>
              <a:buSzPts val="4400"/>
              <a:buFont typeface="Times New Roman"/>
              <a:buNone/>
            </a:pPr>
            <a:r>
              <a:rPr b="1" i="0" lang="en-US" sz="4400" u="none">
                <a:solidFill>
                  <a:srgbClr val="122D70"/>
                </a:solidFill>
                <a:latin typeface="Times New Roman"/>
                <a:ea typeface="Times New Roman"/>
                <a:cs typeface="Times New Roman"/>
                <a:sym typeface="Times New Roman"/>
              </a:rPr>
              <a:t>   - Intelligent modeling and simulation </a:t>
            </a:r>
            <a:endParaRPr b="1" i="0" sz="1600" u="none">
              <a:solidFill>
                <a:srgbClr val="122D70"/>
              </a:solidFill>
              <a:latin typeface="Times New Roman"/>
              <a:ea typeface="Times New Roman"/>
              <a:cs typeface="Times New Roman"/>
              <a:sym typeface="Times New Roman"/>
            </a:endParaRPr>
          </a:p>
          <a:p>
            <a:pPr indent="-195580" lvl="0" marL="0" marR="0" rtl="0" algn="just">
              <a:lnSpc>
                <a:spcPct val="80000"/>
              </a:lnSpc>
              <a:spcBef>
                <a:spcPts val="3080"/>
              </a:spcBef>
              <a:spcAft>
                <a:spcPts val="0"/>
              </a:spcAft>
              <a:buClr>
                <a:schemeClr val="accent1"/>
              </a:buClr>
              <a:buSzPts val="3080"/>
              <a:buFont typeface="Noto Sans Symbols"/>
              <a:buChar char="◆"/>
            </a:pPr>
            <a:r>
              <a:rPr b="1" i="0" lang="en-US" sz="4400" u="none">
                <a:solidFill>
                  <a:srgbClr val="122D70"/>
                </a:solidFill>
                <a:latin typeface="Times New Roman"/>
                <a:ea typeface="Times New Roman"/>
                <a:cs typeface="Times New Roman"/>
                <a:sym typeface="Times New Roman"/>
              </a:rPr>
              <a:t>Development process for R&amp;D business M&amp;S system consists of four phases as shown in figure 1.</a:t>
            </a:r>
            <a:endParaRPr/>
          </a:p>
          <a:p>
            <a:pPr indent="0" lvl="0" marL="0" marR="0" rtl="0" algn="ctr">
              <a:lnSpc>
                <a:spcPct val="130000"/>
              </a:lnSpc>
              <a:spcBef>
                <a:spcPts val="3080"/>
              </a:spcBef>
              <a:spcAft>
                <a:spcPts val="0"/>
              </a:spcAft>
              <a:buClr>
                <a:srgbClr val="122D70"/>
              </a:buClr>
              <a:buSzPts val="4400"/>
              <a:buFont typeface="Times New Roman"/>
              <a:buNone/>
            </a:pPr>
            <a:r>
              <a:rPr b="1" i="0" lang="en-US" sz="4400" u="none">
                <a:solidFill>
                  <a:srgbClr val="122D70"/>
                </a:solidFill>
                <a:latin typeface="Times New Roman"/>
                <a:ea typeface="Times New Roman"/>
                <a:cs typeface="Times New Roman"/>
                <a:sym typeface="Times New Roman"/>
              </a:rPr>
              <a:t>Figure 1. Development Process</a:t>
            </a:r>
            <a:endParaRPr/>
          </a:p>
          <a:p>
            <a:pPr indent="0" lvl="0" marL="0" marR="0" rtl="0" algn="ctr">
              <a:lnSpc>
                <a:spcPct val="100000"/>
              </a:lnSpc>
              <a:spcBef>
                <a:spcPts val="0"/>
              </a:spcBef>
              <a:spcAft>
                <a:spcPts val="0"/>
              </a:spcAft>
              <a:buNone/>
            </a:pPr>
            <a:r>
              <a:t/>
            </a:r>
            <a:endParaRPr b="1" i="0" sz="4400" u="none">
              <a:solidFill>
                <a:srgbClr val="122D70"/>
              </a:solidFill>
              <a:latin typeface="Times New Roman"/>
              <a:ea typeface="Times New Roman"/>
              <a:cs typeface="Times New Roman"/>
              <a:sym typeface="Times New Roman"/>
            </a:endParaRPr>
          </a:p>
        </p:txBody>
      </p:sp>
      <p:sp>
        <p:nvSpPr>
          <p:cNvPr id="1037" name="Google Shape;1037;p1"/>
          <p:cNvSpPr txBox="1"/>
          <p:nvPr>
            <p:ph idx="2" type="body"/>
          </p:nvPr>
        </p:nvSpPr>
        <p:spPr>
          <a:xfrm>
            <a:off x="16198850" y="12065000"/>
            <a:ext cx="14504987" cy="15554325"/>
          </a:xfrm>
          <a:prstGeom prst="rect">
            <a:avLst/>
          </a:prstGeom>
          <a:noFill/>
          <a:ln>
            <a:noFill/>
          </a:ln>
        </p:spPr>
        <p:txBody>
          <a:bodyPr anchorCtr="0" anchor="t" bIns="216025" lIns="432050" spcFirstLastPara="1" rIns="432050" wrap="square" tIns="216025">
            <a:noAutofit/>
          </a:bodyPr>
          <a:lstStyle/>
          <a:p>
            <a:pPr indent="-195580" lvl="0" marL="0" marR="0" rtl="0" algn="just">
              <a:lnSpc>
                <a:spcPct val="80000"/>
              </a:lnSpc>
              <a:spcBef>
                <a:spcPts val="0"/>
              </a:spcBef>
              <a:spcAft>
                <a:spcPts val="0"/>
              </a:spcAft>
              <a:buClr>
                <a:srgbClr val="8D92C3"/>
              </a:buClr>
              <a:buSzPts val="3080"/>
              <a:buFont typeface="Noto Sans Symbols"/>
              <a:buChar char="◆"/>
            </a:pPr>
            <a:r>
              <a:rPr b="1" i="0" lang="en-US" sz="4400" u="none" cap="none" strike="noStrike">
                <a:solidFill>
                  <a:srgbClr val="122D70"/>
                </a:solidFill>
                <a:latin typeface="Times New Roman"/>
                <a:ea typeface="Times New Roman"/>
                <a:cs typeface="Times New Roman"/>
                <a:sym typeface="Times New Roman"/>
              </a:rPr>
              <a:t>We can describe the business models classified by Timmers, Rappa, and so on. We can describe the components proposed by Chesbrough and Rosenbloom, Amit and Zott, Mark W. J., and so on. Existing business models and components have relationship. If all business models have relationship a component, the component is selected common component(G.D). If a few business models have relationship a component, the component is selected distinguishing component(D.D). </a:t>
            </a:r>
            <a:endParaRPr/>
          </a:p>
          <a:p>
            <a:pPr indent="0" lvl="0" marL="0" marR="0" rtl="0" algn="ctr">
              <a:lnSpc>
                <a:spcPct val="130000"/>
              </a:lnSpc>
              <a:spcBef>
                <a:spcPts val="3080"/>
              </a:spcBef>
              <a:spcAft>
                <a:spcPts val="0"/>
              </a:spcAft>
              <a:buClr>
                <a:schemeClr val="accent1"/>
              </a:buClr>
              <a:buSzPts val="3080"/>
              <a:buFont typeface="Noto Sans Symbols"/>
              <a:buNone/>
            </a:pPr>
            <a:r>
              <a:rPr b="1" i="0" lang="en-US" sz="4400" u="none" cap="none" strike="noStrike">
                <a:solidFill>
                  <a:srgbClr val="122D70"/>
                </a:solidFill>
                <a:latin typeface="Times New Roman"/>
                <a:ea typeface="Times New Roman"/>
                <a:cs typeface="Times New Roman"/>
                <a:sym typeface="Times New Roman"/>
              </a:rPr>
              <a:t>Figure 2. Process of Business Model Evaluation</a:t>
            </a:r>
            <a:endParaRPr/>
          </a:p>
          <a:p>
            <a:pPr indent="-1918970" lvl="0" marL="2114550" marR="0" rtl="0" algn="l">
              <a:spcBef>
                <a:spcPts val="880"/>
              </a:spcBef>
              <a:spcAft>
                <a:spcPts val="0"/>
              </a:spcAft>
              <a:buClr>
                <a:schemeClr val="accent1"/>
              </a:buClr>
              <a:buSzPts val="3080"/>
              <a:buFont typeface="Noto Sans Symbols"/>
              <a:buNone/>
            </a:pPr>
            <a:r>
              <a:t/>
            </a:r>
            <a:endParaRPr b="1" i="0" sz="4400" u="none">
              <a:solidFill>
                <a:srgbClr val="122D70"/>
              </a:solidFill>
              <a:latin typeface="Times New Roman"/>
              <a:ea typeface="Times New Roman"/>
              <a:cs typeface="Times New Roman"/>
              <a:sym typeface="Times New Roman"/>
            </a:endParaRPr>
          </a:p>
        </p:txBody>
      </p:sp>
      <p:sp>
        <p:nvSpPr>
          <p:cNvPr id="1038" name="Google Shape;1038;p1"/>
          <p:cNvSpPr txBox="1"/>
          <p:nvPr/>
        </p:nvSpPr>
        <p:spPr>
          <a:xfrm>
            <a:off x="16202025" y="38492112"/>
            <a:ext cx="14504987" cy="6502400"/>
          </a:xfrm>
          <a:prstGeom prst="rect">
            <a:avLst/>
          </a:prstGeom>
          <a:noFill/>
          <a:ln>
            <a:noFill/>
          </a:ln>
        </p:spPr>
        <p:txBody>
          <a:bodyPr anchorCtr="0" anchor="t" bIns="216025" lIns="432050" spcFirstLastPara="1" rIns="432050" wrap="square" tIns="216025">
            <a:noAutofit/>
          </a:bodyPr>
          <a:lstStyle/>
          <a:p>
            <a:pPr indent="-213359" lvl="0" marL="0" marR="0" rtl="0" algn="just">
              <a:lnSpc>
                <a:spcPct val="130000"/>
              </a:lnSpc>
              <a:spcBef>
                <a:spcPts val="0"/>
              </a:spcBef>
              <a:spcAft>
                <a:spcPts val="0"/>
              </a:spcAft>
              <a:buClr>
                <a:srgbClr val="8D92C3"/>
              </a:buClr>
              <a:buSzPts val="3360"/>
              <a:buFont typeface="Noto Sans Symbols"/>
              <a:buChar char="◈"/>
            </a:pPr>
            <a:r>
              <a:rPr b="1" i="0" lang="en-US" sz="4800" u="none">
                <a:solidFill>
                  <a:srgbClr val="006600"/>
                </a:solidFill>
                <a:latin typeface="Times New Roman"/>
                <a:ea typeface="Times New Roman"/>
                <a:cs typeface="Times New Roman"/>
                <a:sym typeface="Times New Roman"/>
              </a:rPr>
              <a:t>Conclusion</a:t>
            </a:r>
            <a:endParaRPr/>
          </a:p>
          <a:p>
            <a:pPr indent="0" lvl="0" marL="0" marR="0" rtl="0" algn="just">
              <a:lnSpc>
                <a:spcPct val="130000"/>
              </a:lnSpc>
              <a:spcBef>
                <a:spcPts val="380"/>
              </a:spcBef>
              <a:spcAft>
                <a:spcPts val="0"/>
              </a:spcAft>
              <a:buClr>
                <a:srgbClr val="8D92C3"/>
              </a:buClr>
              <a:buSzPts val="1330"/>
              <a:buFont typeface="Noto Sans Symbols"/>
              <a:buNone/>
            </a:pPr>
            <a:r>
              <a:t/>
            </a:r>
            <a:endParaRPr b="1" i="0" sz="1900" u="none">
              <a:solidFill>
                <a:srgbClr val="122D70"/>
              </a:solidFill>
              <a:latin typeface="Times New Roman"/>
              <a:ea typeface="Times New Roman"/>
              <a:cs typeface="Times New Roman"/>
              <a:sym typeface="Times New Roman"/>
            </a:endParaRPr>
          </a:p>
          <a:p>
            <a:pPr indent="-195580" lvl="0" marL="0" marR="0" rtl="0" algn="just">
              <a:lnSpc>
                <a:spcPct val="80000"/>
              </a:lnSpc>
              <a:spcBef>
                <a:spcPts val="8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To increase R&amp;D project's success rate, we should perform business model assessment as well as technical assessment in the R&amp;D planning stage. This study proposes modeling and simulation system for evaluating business models utilized in the R&amp;D planning stages. </a:t>
            </a:r>
            <a:endParaRPr/>
          </a:p>
          <a:p>
            <a:pPr indent="-195580" lvl="0" marL="0" marR="0" rtl="0" algn="just">
              <a:lnSpc>
                <a:spcPct val="80000"/>
              </a:lnSpc>
              <a:spcBef>
                <a:spcPts val="30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The System shows various commercialization models of target technologies that are developed by R&amp;D activities and analyze economic feasibility of the commercialization models by the simulation. Users can set up business model for new technology and can predict about the economic feasibility of the technology at the time of R&amp;D planning, the system can simulate the priorities of the business models that increase economic value added through the R&amp;D and can automatically recommend the best business model.</a:t>
            </a:r>
            <a:endParaRPr/>
          </a:p>
        </p:txBody>
      </p:sp>
      <p:pic>
        <p:nvPicPr>
          <p:cNvPr descr="phase" id="1039" name="Google Shape;1039;p1"/>
          <p:cNvPicPr preferRelativeResize="0"/>
          <p:nvPr/>
        </p:nvPicPr>
        <p:blipFill rotWithShape="1">
          <a:blip r:embed="rId3">
            <a:alphaModFix/>
          </a:blip>
          <a:srcRect b="0" l="0" r="0" t="0"/>
          <a:stretch/>
        </p:blipFill>
        <p:spPr>
          <a:xfrm>
            <a:off x="1313650" y="33200975"/>
            <a:ext cx="14471650" cy="7993062"/>
          </a:xfrm>
          <a:prstGeom prst="rect">
            <a:avLst/>
          </a:prstGeom>
          <a:noFill/>
          <a:ln>
            <a:noFill/>
          </a:ln>
        </p:spPr>
      </p:pic>
      <p:sp>
        <p:nvSpPr>
          <p:cNvPr id="1040" name="Google Shape;1040;p1"/>
          <p:cNvSpPr txBox="1"/>
          <p:nvPr>
            <p:ph idx="3" type="body"/>
          </p:nvPr>
        </p:nvSpPr>
        <p:spPr>
          <a:xfrm>
            <a:off x="16202025" y="26106437"/>
            <a:ext cx="14504987" cy="12242800"/>
          </a:xfrm>
          <a:prstGeom prst="rect">
            <a:avLst/>
          </a:prstGeom>
          <a:noFill/>
          <a:ln>
            <a:noFill/>
          </a:ln>
        </p:spPr>
        <p:txBody>
          <a:bodyPr anchorCtr="0" anchor="t" bIns="216025" lIns="432050" spcFirstLastPara="1" rIns="432050" wrap="square" tIns="216025">
            <a:noAutofit/>
          </a:bodyPr>
          <a:lstStyle/>
          <a:p>
            <a:pPr indent="-213359" lvl="0" marL="0" marR="0" rtl="0" algn="just">
              <a:lnSpc>
                <a:spcPct val="130000"/>
              </a:lnSpc>
              <a:spcBef>
                <a:spcPts val="0"/>
              </a:spcBef>
              <a:spcAft>
                <a:spcPts val="0"/>
              </a:spcAft>
              <a:buClr>
                <a:srgbClr val="8D92C3"/>
              </a:buClr>
              <a:buSzPts val="3360"/>
              <a:buFont typeface="Noto Sans Symbols"/>
              <a:buChar char="◈"/>
            </a:pPr>
            <a:r>
              <a:rPr b="1" i="0" lang="en-US" sz="4800" u="none">
                <a:solidFill>
                  <a:srgbClr val="006600"/>
                </a:solidFill>
                <a:latin typeface="Times New Roman"/>
                <a:ea typeface="Times New Roman"/>
                <a:cs typeface="Times New Roman"/>
                <a:sym typeface="Times New Roman"/>
              </a:rPr>
              <a:t>Value evaluation of Business Model</a:t>
            </a:r>
            <a:endParaRPr b="1" i="0" sz="4800" u="none">
              <a:solidFill>
                <a:srgbClr val="006600"/>
              </a:solidFill>
              <a:latin typeface="Times New Roman"/>
              <a:ea typeface="Times New Roman"/>
              <a:cs typeface="Times New Roman"/>
              <a:sym typeface="Times New Roman"/>
            </a:endParaRPr>
          </a:p>
          <a:p>
            <a:pPr indent="0" lvl="0" marL="0" marR="0" rtl="0" algn="just">
              <a:lnSpc>
                <a:spcPct val="130000"/>
              </a:lnSpc>
              <a:spcBef>
                <a:spcPts val="380"/>
              </a:spcBef>
              <a:spcAft>
                <a:spcPts val="0"/>
              </a:spcAft>
              <a:buClr>
                <a:srgbClr val="8D92C3"/>
              </a:buClr>
              <a:buSzPts val="1330"/>
              <a:buFont typeface="Noto Sans Symbols"/>
              <a:buNone/>
            </a:pPr>
            <a:r>
              <a:t/>
            </a:r>
            <a:endParaRPr b="1" i="0" sz="1900" u="none">
              <a:solidFill>
                <a:srgbClr val="006600"/>
              </a:solidFill>
              <a:latin typeface="Times New Roman"/>
              <a:ea typeface="Times New Roman"/>
              <a:cs typeface="Times New Roman"/>
              <a:sym typeface="Times New Roman"/>
            </a:endParaRPr>
          </a:p>
          <a:p>
            <a:pPr indent="-195580" lvl="0" marL="0" marR="0" rtl="0" algn="just">
              <a:lnSpc>
                <a:spcPct val="80000"/>
              </a:lnSpc>
              <a:spcBef>
                <a:spcPts val="8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The value of business model is evaluated by Return and Risk aspect. Return aspect means how much profit is returned by this business model. Risk aspect means how much risk is occurred by this business model. The Return and Risk evaluation model of business model has four components:</a:t>
            </a:r>
            <a:endParaRPr/>
          </a:p>
          <a:p>
            <a:pPr indent="0" lvl="0" marL="0" marR="0" rtl="0" algn="just">
              <a:lnSpc>
                <a:spcPct val="70000"/>
              </a:lnSpc>
              <a:spcBef>
                <a:spcPts val="3080"/>
              </a:spcBef>
              <a:spcAft>
                <a:spcPts val="0"/>
              </a:spcAft>
              <a:buClr>
                <a:schemeClr val="accent1"/>
              </a:buClr>
              <a:buSzPts val="3080"/>
              <a:buFont typeface="Noto Sans Symbols"/>
              <a:buNone/>
            </a:pPr>
            <a:r>
              <a:rPr b="1" i="0" lang="en-US" sz="4400" u="none">
                <a:solidFill>
                  <a:srgbClr val="122D70"/>
                </a:solidFill>
                <a:latin typeface="Times New Roman"/>
                <a:ea typeface="Times New Roman"/>
                <a:cs typeface="Times New Roman"/>
                <a:sym typeface="Times New Roman"/>
              </a:rPr>
              <a:t>  - Value Model: Define business value and business actors. </a:t>
            </a:r>
            <a:endParaRPr/>
          </a:p>
          <a:p>
            <a:pPr indent="0" lvl="0" marL="0" marR="0" rtl="0" algn="just">
              <a:lnSpc>
                <a:spcPct val="70000"/>
              </a:lnSpc>
              <a:spcBef>
                <a:spcPts val="3080"/>
              </a:spcBef>
              <a:spcAft>
                <a:spcPts val="0"/>
              </a:spcAft>
              <a:buClr>
                <a:schemeClr val="accent1"/>
              </a:buClr>
              <a:buSzPts val="3080"/>
              <a:buFont typeface="Noto Sans Symbols"/>
              <a:buNone/>
            </a:pPr>
            <a:r>
              <a:rPr b="1" i="0" lang="en-US" sz="4400" u="none">
                <a:solidFill>
                  <a:srgbClr val="122D70"/>
                </a:solidFill>
                <a:latin typeface="Times New Roman"/>
                <a:ea typeface="Times New Roman"/>
                <a:cs typeface="Times New Roman"/>
                <a:sym typeface="Times New Roman"/>
              </a:rPr>
              <a:t>  - Customer Model: Define target customers and analyze the characteristic of customer</a:t>
            </a:r>
            <a:endParaRPr/>
          </a:p>
          <a:p>
            <a:pPr indent="0" lvl="0" marL="0" marR="0" rtl="0" algn="just">
              <a:lnSpc>
                <a:spcPct val="70000"/>
              </a:lnSpc>
              <a:spcBef>
                <a:spcPts val="3080"/>
              </a:spcBef>
              <a:spcAft>
                <a:spcPts val="0"/>
              </a:spcAft>
              <a:buClr>
                <a:schemeClr val="accent1"/>
              </a:buClr>
              <a:buSzPts val="3080"/>
              <a:buFont typeface="Noto Sans Symbols"/>
              <a:buNone/>
            </a:pPr>
            <a:r>
              <a:rPr b="1" i="0" lang="en-US" sz="4400" u="none">
                <a:solidFill>
                  <a:srgbClr val="122D70"/>
                </a:solidFill>
                <a:latin typeface="Times New Roman"/>
                <a:ea typeface="Times New Roman"/>
                <a:cs typeface="Times New Roman"/>
                <a:sym typeface="Times New Roman"/>
              </a:rPr>
              <a:t>  - Finance Model: Formulate profit and Cost model in performance business</a:t>
            </a:r>
            <a:endParaRPr/>
          </a:p>
          <a:p>
            <a:pPr indent="0" lvl="0" marL="0" marR="0" rtl="0" algn="just">
              <a:lnSpc>
                <a:spcPct val="70000"/>
              </a:lnSpc>
              <a:spcBef>
                <a:spcPts val="3080"/>
              </a:spcBef>
              <a:spcAft>
                <a:spcPts val="0"/>
              </a:spcAft>
              <a:buClr>
                <a:schemeClr val="accent1"/>
              </a:buClr>
              <a:buSzPts val="3080"/>
              <a:buFont typeface="Noto Sans Symbols"/>
              <a:buNone/>
            </a:pPr>
            <a:r>
              <a:rPr b="1" i="0" lang="en-US" sz="4400" u="none">
                <a:solidFill>
                  <a:srgbClr val="122D70"/>
                </a:solidFill>
                <a:latin typeface="Times New Roman"/>
                <a:ea typeface="Times New Roman"/>
                <a:cs typeface="Times New Roman"/>
                <a:sym typeface="Times New Roman"/>
              </a:rPr>
              <a:t>  - Competency Assessment Model: Evaluate company(or organization)’s competency</a:t>
            </a:r>
            <a:endParaRPr/>
          </a:p>
          <a:p>
            <a:pPr indent="-195580" lvl="0" marL="0" marR="0" rtl="0" algn="just">
              <a:lnSpc>
                <a:spcPct val="60000"/>
              </a:lnSpc>
              <a:spcBef>
                <a:spcPts val="30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Figure 2 show process of value evaluation of business model. </a:t>
            </a:r>
            <a:endParaRPr b="1" i="0" sz="4400" u="none">
              <a:solidFill>
                <a:srgbClr val="122D70"/>
              </a:solidFill>
              <a:latin typeface="Times New Roman"/>
              <a:ea typeface="Times New Roman"/>
              <a:cs typeface="Times New Roman"/>
              <a:sym typeface="Times New Roman"/>
            </a:endParaRPr>
          </a:p>
          <a:p>
            <a:pPr indent="-1918970" lvl="0" marL="2114550" marR="0" rtl="0" algn="l">
              <a:spcBef>
                <a:spcPts val="3080"/>
              </a:spcBef>
              <a:spcAft>
                <a:spcPts val="0"/>
              </a:spcAft>
              <a:buClr>
                <a:schemeClr val="accent1"/>
              </a:buClr>
              <a:buSzPts val="3080"/>
              <a:buFont typeface="Noto Sans Symbols"/>
              <a:buNone/>
            </a:pPr>
            <a:r>
              <a:t/>
            </a:r>
            <a:endParaRPr b="1" i="0" sz="4400" u="none">
              <a:solidFill>
                <a:srgbClr val="122D70"/>
              </a:solidFill>
              <a:latin typeface="Times New Roman"/>
              <a:ea typeface="Times New Roman"/>
              <a:cs typeface="Times New Roman"/>
              <a:sym typeface="Times New Roman"/>
            </a:endParaRPr>
          </a:p>
        </p:txBody>
      </p:sp>
      <p:pic>
        <p:nvPicPr>
          <p:cNvPr descr="framework2" id="1041" name="Google Shape;1041;p1"/>
          <p:cNvPicPr preferRelativeResize="0"/>
          <p:nvPr/>
        </p:nvPicPr>
        <p:blipFill rotWithShape="1">
          <a:blip r:embed="rId4">
            <a:alphaModFix/>
          </a:blip>
          <a:srcRect b="0" l="0" r="0" t="0"/>
          <a:stretch/>
        </p:blipFill>
        <p:spPr>
          <a:xfrm>
            <a:off x="16417925" y="18618200"/>
            <a:ext cx="14193837" cy="7129462"/>
          </a:xfrm>
          <a:prstGeom prst="rect">
            <a:avLst/>
          </a:prstGeom>
          <a:noFill/>
          <a:ln>
            <a:noFill/>
          </a:ln>
        </p:spPr>
      </p:pic>
      <p:sp>
        <p:nvSpPr>
          <p:cNvPr id="1042" name="Google Shape;1042;p1"/>
          <p:cNvSpPr txBox="1"/>
          <p:nvPr>
            <p:ph idx="4294967295" type="body"/>
          </p:nvPr>
        </p:nvSpPr>
        <p:spPr>
          <a:xfrm>
            <a:off x="1296987" y="41194037"/>
            <a:ext cx="14504987" cy="7739062"/>
          </a:xfrm>
          <a:prstGeom prst="rect">
            <a:avLst/>
          </a:prstGeom>
          <a:noFill/>
          <a:ln>
            <a:noFill/>
          </a:ln>
        </p:spPr>
        <p:txBody>
          <a:bodyPr anchorCtr="0" anchor="t" bIns="216025" lIns="432050" spcFirstLastPara="1" rIns="432050" wrap="square" tIns="216025">
            <a:noAutofit/>
          </a:bodyPr>
          <a:lstStyle/>
          <a:p>
            <a:pPr indent="-213359" lvl="0" marL="0" marR="0" rtl="0" algn="just">
              <a:lnSpc>
                <a:spcPct val="130000"/>
              </a:lnSpc>
              <a:spcBef>
                <a:spcPts val="0"/>
              </a:spcBef>
              <a:spcAft>
                <a:spcPts val="0"/>
              </a:spcAft>
              <a:buClr>
                <a:srgbClr val="8D92C3"/>
              </a:buClr>
              <a:buSzPts val="3360"/>
              <a:buFont typeface="Noto Sans Symbols"/>
              <a:buChar char="◈"/>
            </a:pPr>
            <a:r>
              <a:rPr b="1" i="0" lang="en-US" sz="4800" u="none">
                <a:solidFill>
                  <a:srgbClr val="006600"/>
                </a:solidFill>
                <a:latin typeface="Times New Roman"/>
                <a:ea typeface="Times New Roman"/>
                <a:cs typeface="Times New Roman"/>
                <a:sym typeface="Times New Roman"/>
              </a:rPr>
              <a:t>Business Model Components</a:t>
            </a:r>
            <a:endParaRPr/>
          </a:p>
          <a:p>
            <a:pPr indent="0" lvl="0" marL="0" marR="0" rtl="0" algn="just">
              <a:lnSpc>
                <a:spcPct val="130000"/>
              </a:lnSpc>
              <a:spcBef>
                <a:spcPts val="380"/>
              </a:spcBef>
              <a:spcAft>
                <a:spcPts val="0"/>
              </a:spcAft>
              <a:buClr>
                <a:srgbClr val="8D92C3"/>
              </a:buClr>
              <a:buSzPts val="1330"/>
              <a:buFont typeface="Noto Sans Symbols"/>
              <a:buNone/>
            </a:pPr>
            <a:r>
              <a:t/>
            </a:r>
            <a:endParaRPr b="1" i="0" sz="1900" u="none">
              <a:solidFill>
                <a:srgbClr val="006600"/>
              </a:solidFill>
              <a:latin typeface="Times New Roman"/>
              <a:ea typeface="Times New Roman"/>
              <a:cs typeface="Times New Roman"/>
              <a:sym typeface="Times New Roman"/>
            </a:endParaRPr>
          </a:p>
          <a:p>
            <a:pPr indent="-195580" lvl="0" marL="0" marR="0" rtl="0" algn="just">
              <a:lnSpc>
                <a:spcPct val="80000"/>
              </a:lnSpc>
              <a:spcBef>
                <a:spcPts val="8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In phase 1, we extract parameters for evaluating business model and calculate weight value of parameters. </a:t>
            </a:r>
            <a:endParaRPr/>
          </a:p>
          <a:p>
            <a:pPr indent="-195580" lvl="0" marL="0" marR="0" rtl="0" algn="just">
              <a:lnSpc>
                <a:spcPct val="80000"/>
              </a:lnSpc>
              <a:spcBef>
                <a:spcPts val="3080"/>
              </a:spcBef>
              <a:spcAft>
                <a:spcPts val="0"/>
              </a:spcAft>
              <a:buClr>
                <a:srgbClr val="8D92C3"/>
              </a:buClr>
              <a:buSzPts val="3080"/>
              <a:buFont typeface="Noto Sans Symbols"/>
              <a:buChar char="◆"/>
            </a:pPr>
            <a:r>
              <a:rPr b="1" i="0" lang="en-US" sz="4400" u="none">
                <a:solidFill>
                  <a:srgbClr val="122D70"/>
                </a:solidFill>
                <a:latin typeface="Times New Roman"/>
                <a:ea typeface="Times New Roman"/>
                <a:cs typeface="Times New Roman"/>
                <a:sym typeface="Times New Roman"/>
              </a:rPr>
              <a:t>To extract the parameters of our business model evaluation, we analyze correlation between business models classified by existing criteria and components proposed by many researchers. If we can extract common components and distinguishing components of existing business models with correlation analysis, it is quite probable that the extracted components are selected as a parameter for evaluating.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농악의 흥겨움">
  <a:themeElements>
    <a:clrScheme name="농악의 흥겨움 1">
      <a:dk1>
        <a:srgbClr val="292929"/>
      </a:dk1>
      <a:lt1>
        <a:srgbClr val="F8F8F8"/>
      </a:lt1>
      <a:dk2>
        <a:srgbClr val="7882AA"/>
      </a:dk2>
      <a:lt2>
        <a:srgbClr val="DDDDDD"/>
      </a:lt2>
      <a:accent1>
        <a:srgbClr val="8D92C3"/>
      </a:accent1>
      <a:accent2>
        <a:srgbClr val="D7ADD9"/>
      </a:accent2>
      <a:accent3>
        <a:srgbClr val="FBFBFB"/>
      </a:accent3>
      <a:accent4>
        <a:srgbClr val="212121"/>
      </a:accent4>
      <a:accent5>
        <a:srgbClr val="C5C7DE"/>
      </a:accent5>
      <a:accent6>
        <a:srgbClr val="C39CC4"/>
      </a:accent6>
      <a:hlink>
        <a:srgbClr val="A8BA74"/>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농악의 흥겨움">
  <a:themeElements>
    <a:clrScheme name="농악의 흥겨움 1">
      <a:dk1>
        <a:srgbClr val="292929"/>
      </a:dk1>
      <a:lt1>
        <a:srgbClr val="F8F8F8"/>
      </a:lt1>
      <a:dk2>
        <a:srgbClr val="7882AA"/>
      </a:dk2>
      <a:lt2>
        <a:srgbClr val="DDDDDD"/>
      </a:lt2>
      <a:accent1>
        <a:srgbClr val="8D92C3"/>
      </a:accent1>
      <a:accent2>
        <a:srgbClr val="D7ADD9"/>
      </a:accent2>
      <a:accent3>
        <a:srgbClr val="FBFBFB"/>
      </a:accent3>
      <a:accent4>
        <a:srgbClr val="212121"/>
      </a:accent4>
      <a:accent5>
        <a:srgbClr val="C5C7DE"/>
      </a:accent5>
      <a:accent6>
        <a:srgbClr val="C39CC4"/>
      </a:accent6>
      <a:hlink>
        <a:srgbClr val="A8BA74"/>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2002-09-26T08:33:20Z</dcterms:created>
  <dc:creator>김연정</dc:creator>
</cp:coreProperties>
</file>