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237" autoAdjust="0"/>
    <p:restoredTop sz="94660"/>
  </p:normalViewPr>
  <p:slideViewPr>
    <p:cSldViewPr snapToGrid="0">
      <p:cViewPr>
        <p:scale>
          <a:sx n="100" d="100"/>
          <a:sy n="100" d="100"/>
        </p:scale>
        <p:origin x="-1122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3D9162-1A4A-4FE3-A65F-2E81AAF12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7A4E24-B25F-4A35-B1BD-DC60785D7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70D583-46B5-49E5-82AE-3418FBA0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79CA34-D58F-40FD-96A0-A14E2BC7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35A50F-1FC2-4A96-A15F-69B61AA8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48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E63343-5592-4B93-8EE7-7B3A63B4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C51F06-C93D-4966-854B-8FA29F5C4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3087F7-60E2-49AA-85F5-475E3291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075C0C-A636-4039-BCC6-61860C43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BA3BE5-7DF4-44DC-8686-B0F6AAF2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04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719CCAD-908B-4672-914F-0C6E5D1E2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6D4610-5F77-4B73-96AD-3AF3B8FE6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B2249D-2B25-41F5-B13F-AF90BEFE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5AEAEC-AE61-4AD9-B45F-CB495183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187A3F-D2E2-41F3-87FF-7159AC56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49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8B03F-2A8F-41C5-99DB-3C9825A9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770C7D-65F7-4A3B-9F36-19839F21D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AA6F5B-8EF6-401D-BD42-46673C61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03D59D-DB75-43E1-8546-03CA7BB6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2FD94F-9706-47D5-8A87-46ED0572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17170-3257-4E74-B3D3-B56AC5B3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B17726-7A2A-4301-BE08-337E00D18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16FC44-5C97-4F68-8735-DE8C798B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C4A230-77EE-479A-8FD2-C7052C36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565BAD-D8E7-4442-8B64-B216517D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90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8D9F2-076E-442E-96F6-568FE559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42E53-C319-41DB-AFAF-3D57C7E79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67CA24-1110-41DC-AA44-50B6A32F9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24ED77-32EE-460E-9903-88B30F5F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E0AABB-FC78-409C-A74F-8E7C1F5F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873FF0-0F90-42CF-AD72-396741DE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39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C2FCE-1955-4002-80ED-F7CA386F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60897-FA96-4072-9DDF-740BBB223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31B6C3-27B0-4C77-AB12-362D231EA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9679D87-8FDB-4ED4-98C6-0D628E7C2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E5402C7-1B92-4A4B-9EBE-E339B31D6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A6B075B-054C-4A5B-B835-6417C8C4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8B3F886-F4A3-4135-9EC4-2E2BD906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AD5AA1C-81F7-4E06-8ED8-B9839C1B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79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C7AE6-DD31-4998-A3F6-78895C54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8E04C9-6B36-44C5-847F-5AD30696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C3B86E-9835-4840-B38A-55FB5B96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BDD348-07AD-46F6-A2EC-7457FB86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59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3E9B20E-1954-407D-BF74-781B993B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609311-719E-4FC4-994F-8676A96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5A7544-49AA-4101-BEAF-765B2AE1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21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9D69F2-B8AA-4B4F-84FF-78C8A1CF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CE3D9D-E44A-4219-985B-C2E41C45D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7576150-DC3C-4AEB-9EED-1909A7213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7D82C0-205F-4818-8F08-BB50474A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E43C79-BEF6-47C1-AFE9-31A88291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543E86-532B-4356-B980-B9EDFB94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54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FD016E-7833-4B74-A47B-762D714F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CCA930-ED9D-4B64-87CC-2BE19D7CD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D8C1BA-3623-4F7D-9D21-EFC3B3D05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751952-2E92-41A2-9E38-F7B1283E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D514C8-CD73-4D47-BB81-885BD643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A1343A-4F98-4E66-AA59-BC46DB45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86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62A81A1-8505-4C1C-AE62-76D3E368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9338-160E-4B69-9D51-2E371E537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2402E8-A2F8-4B4F-B8CC-21F8643B5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D5CF4E-CEA0-42D3-8885-66D2192EE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50E335-A97C-45C9-B6B8-91B8FAB51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84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928E083-A045-429F-9BAB-A005C5D8F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26" b="97853" l="6314" r="90428">
                        <a14:foregroundMark x1="33198" y1="11449" x2="33198" y2="11449"/>
                        <a14:foregroundMark x1="35438" y1="7871" x2="35438" y2="7871"/>
                        <a14:foregroundMark x1="35845" y1="4472" x2="35845" y2="4472"/>
                        <a14:foregroundMark x1="68635" y1="5188" x2="68635" y2="5188"/>
                        <a14:foregroundMark x1="64155" y1="2504" x2="64155" y2="2504"/>
                        <a14:foregroundMark x1="9776" y1="47048" x2="9776" y2="47048"/>
                        <a14:foregroundMark x1="6314" y1="47227" x2="6314" y2="47227"/>
                        <a14:foregroundMark x1="90631" y1="46333" x2="90631" y2="46333"/>
                        <a14:foregroundMark x1="42770" y1="93560" x2="42770" y2="93560"/>
                        <a14:foregroundMark x1="40530" y1="97853" x2="40530" y2="97853"/>
                        <a14:foregroundMark x1="57230" y1="96959" x2="57230" y2="96959"/>
                        <a14:foregroundMark x1="26884" y1="15206" x2="26884" y2="15206"/>
                        <a14:foregroundMark x1="24847" y1="20215" x2="24847" y2="20215"/>
                        <a14:foregroundMark x1="27699" y1="4114" x2="27699" y2="4114"/>
                        <a14:foregroundMark x1="24440" y1="5903" x2="24440" y2="5903"/>
                        <a14:backgroundMark x1="49695" y1="97674" x2="49695" y2="97674"/>
                        <a14:backgroundMark x1="52546" y1="99642" x2="52546" y2="996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7286" y="766391"/>
            <a:ext cx="4677428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5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Administrator</cp:lastModifiedBy>
  <cp:revision>1</cp:revision>
  <dcterms:created xsi:type="dcterms:W3CDTF">2025-04-24T00:18:51Z</dcterms:created>
  <dcterms:modified xsi:type="dcterms:W3CDTF">2025-04-24T00:19:10Z</dcterms:modified>
</cp:coreProperties>
</file>