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6" autoAdjust="0"/>
    <p:restoredTop sz="94660"/>
  </p:normalViewPr>
  <p:slideViewPr>
    <p:cSldViewPr snapToGrid="0">
      <p:cViewPr>
        <p:scale>
          <a:sx n="33" d="100"/>
          <a:sy n="33" d="100"/>
        </p:scale>
        <p:origin x="67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3D9162-1A4A-4FE3-A65F-2E81AAF12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C7A4E24-B25F-4A35-B1BD-DC60785D7D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70D583-46B5-49E5-82AE-3418FBA0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479CA34-D58F-40FD-96A0-A14E2BC78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B35A50F-1FC2-4A96-A15F-69B61AA8E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54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E63343-5592-4B93-8EE7-7B3A63B4F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5C51F06-C93D-4966-854B-8FA29F5C4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3087F7-60E2-49AA-85F5-475E3291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075C0C-A636-4039-BCC6-61860C432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8BA3BE5-7DF4-44DC-8686-B0F6AAF27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104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8719CCAD-908B-4672-914F-0C6E5D1E2A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C6D4610-5F77-4B73-96AD-3AF3B8FE6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B2249D-2B25-41F5-B13F-AF90BEFE8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25AEAEC-AE61-4AD9-B45F-CB495183A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D187A3F-D2E2-41F3-87FF-7159AC568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74971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88B03F-2A8F-41C5-99DB-3C9825A90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770C7D-65F7-4A3B-9F36-19839F21D6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9AA6F5B-8EF6-401D-BD42-46673C610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03D59D-DB75-43E1-8546-03CA7BB6B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E2FD94F-9706-47D5-8A87-46ED05720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717170-3257-4E74-B3D3-B56AC5B3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B17726-7A2A-4301-BE08-337E00D18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16FC44-5C97-4F68-8735-DE8C798BD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C4A230-77EE-479A-8FD2-C7052C364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65BAD-D8E7-4442-8B64-B216517D0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3903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F8D9F2-076E-442E-96F6-568FE5595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542E53-C319-41DB-AFAF-3D57C7E79C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D67CA24-1110-41DC-AA44-50B6A32F9C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324ED77-32EE-460E-9903-88B30F5F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EE0AABB-FC78-409C-A74F-8E7C1F5F1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2873FF0-0F90-42CF-AD72-396741DE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839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DC2FCE-1955-4002-80ED-F7CA386F1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260897-FA96-4072-9DDF-740BBB223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831B6C3-27B0-4C77-AB12-362D231EA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9679D87-8FDB-4ED4-98C6-0D628E7C22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E5402C7-1B92-4A4B-9EBE-E339B31D6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A6B075B-054C-4A5B-B835-6417C8C4B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8B3F886-F4A3-4135-9EC4-2E2BD906D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AD5AA1C-81F7-4E06-8ED8-B9839C1B0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6794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EC7AE6-DD31-4998-A3F6-78895C54F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98E04C9-6B36-44C5-847F-5AD306962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6C3B86E-9835-4840-B38A-55FB5B96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8BDD348-07AD-46F6-A2EC-7457FB86A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0595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3E9B20E-1954-407D-BF74-781B993B7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609311-719E-4FC4-994F-8676A96C3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95A7544-49AA-4101-BEAF-765B2AE1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45212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9D69F2-B8AA-4B4F-84FF-78C8A1CF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CCE3D9D-E44A-4219-985B-C2E41C45D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7576150-DC3C-4AEB-9EED-1909A7213D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D7D82C0-205F-4818-8F08-BB50474A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E43C79-BEF6-47C1-AFE9-31A882916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E543E86-532B-4356-B980-B9EDFB94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9548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FD016E-7833-4B74-A47B-762D714F6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4CCA930-ED9D-4B64-87CC-2BE19D7CD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9D8C1BA-3623-4F7D-9D21-EFC3B3D05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9751952-2E92-41A2-9E38-F7B1283E0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8D514C8-CD73-4D47-BB81-885BD6433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A1343A-4F98-4E66-AA59-BC46DB457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2866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62A81A1-8505-4C1C-AE62-76D3E3685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6D49338-160E-4B69-9D51-2E371E537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2402E8-A2F8-4B4F-B8CC-21F8643B5C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1979A8-12F0-42E2-AF0D-FF4B7F46FB1D}" type="datetimeFigureOut">
              <a:rPr lang="zh-TW" altLang="en-US" smtClean="0"/>
              <a:t>2025/4/24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D5CF4E-CEA0-42D3-8885-66D2192EE1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150E335-A97C-45C9-B6B8-91B8FAB51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1BAD7F-53F7-40F0-AB44-84B5ABFA98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9842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D928E083-A045-429F-9BAB-A005C5D8F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326" b="97853" l="6314" r="90428">
                        <a14:foregroundMark x1="33198" y1="11449" x2="33198" y2="11449"/>
                        <a14:foregroundMark x1="35438" y1="7871" x2="35438" y2="7871"/>
                        <a14:foregroundMark x1="35845" y1="4472" x2="35845" y2="4472"/>
                        <a14:foregroundMark x1="68635" y1="5188" x2="68635" y2="5188"/>
                        <a14:foregroundMark x1="64155" y1="2504" x2="64155" y2="2504"/>
                        <a14:foregroundMark x1="9776" y1="47048" x2="9776" y2="47048"/>
                        <a14:foregroundMark x1="6314" y1="47227" x2="6314" y2="47227"/>
                        <a14:foregroundMark x1="90631" y1="46333" x2="90631" y2="46333"/>
                        <a14:foregroundMark x1="42770" y1="93560" x2="42770" y2="93560"/>
                        <a14:foregroundMark x1="40530" y1="97853" x2="40530" y2="97853"/>
                        <a14:foregroundMark x1="57230" y1="96959" x2="57230" y2="96959"/>
                        <a14:foregroundMark x1="26884" y1="15206" x2="26884" y2="15206"/>
                        <a14:foregroundMark x1="24847" y1="20215" x2="24847" y2="20215"/>
                        <a14:foregroundMark x1="27699" y1="4114" x2="27699" y2="4114"/>
                        <a14:foregroundMark x1="24440" y1="5903" x2="24440" y2="5903"/>
                        <a14:backgroundMark x1="49695" y1="97674" x2="49695" y2="97674"/>
                        <a14:backgroundMark x1="52546" y1="99642" x2="52546" y2="9964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7286" y="766391"/>
            <a:ext cx="4677428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651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BEC0CF3F-C1FB-44DC-8E40-EAD30B01C3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57" b="90000" l="9756" r="89634">
                        <a14:foregroundMark x1="34350" y1="9643" x2="51626" y2="5000"/>
                        <a14:foregroundMark x1="51626" y1="5000" x2="61992" y2="7321"/>
                        <a14:foregroundMark x1="61992" y1="7321" x2="62195" y2="7679"/>
                        <a14:foregroundMark x1="39634" y1="3214" x2="51626" y2="2857"/>
                        <a14:foregroundMark x1="51626" y1="2857" x2="54065" y2="2857"/>
                        <a14:backgroundMark x1="18902" y1="46786" x2="18902" y2="46786"/>
                        <a14:backgroundMark x1="15041" y1="47857" x2="48171" y2="46250"/>
                        <a14:backgroundMark x1="48171" y1="46250" x2="80488" y2="47321"/>
                        <a14:backgroundMark x1="80488" y1="47321" x2="87602" y2="45893"/>
                        <a14:backgroundMark x1="44715" y1="44821" x2="53455" y2="44464"/>
                        <a14:backgroundMark x1="47764" y1="43036" x2="50203" y2="42143"/>
                        <a14:backgroundMark x1="15244" y1="44464" x2="35163" y2="45357"/>
                        <a14:backgroundMark x1="31504" y1="45357" x2="42073" y2="43393"/>
                        <a14:backgroundMark x1="42073" y1="43393" x2="33740" y2="45714"/>
                        <a14:backgroundMark x1="53252" y1="42143" x2="64837" y2="43750"/>
                        <a14:backgroundMark x1="64837" y1="43750" x2="78862" y2="43214"/>
                        <a14:backgroundMark x1="40650" y1="41786" x2="43089" y2="43571"/>
                        <a14:backgroundMark x1="52642" y1="42143" x2="56707" y2="40179"/>
                        <a14:backgroundMark x1="42886" y1="43036" x2="50407" y2="4196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3" y="761628"/>
            <a:ext cx="468695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8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80FD7F16-52A2-4740-807B-D5FC961B9E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1870" y1="66607" x2="51423" y2="69643"/>
                        <a14:foregroundMark x1="51423" y1="69643" x2="56707" y2="67143"/>
                        <a14:foregroundMark x1="41667" y1="45714" x2="39431" y2="51429"/>
                        <a14:foregroundMark x1="40244" y1="46786" x2="38924" y2="46429"/>
                        <a14:foregroundMark x1="39634" y1="46607" x2="37805" y2="51071"/>
                        <a14:backgroundMark x1="36382" y1="7857" x2="39024" y2="20179"/>
                        <a14:backgroundMark x1="39024" y1="20179" x2="56301" y2="14643"/>
                        <a14:backgroundMark x1="56301" y1="14643" x2="55081" y2="11071"/>
                        <a14:backgroundMark x1="32520" y1="7857" x2="40650" y2="34643"/>
                        <a14:backgroundMark x1="40650" y1="34643" x2="56707" y2="31250"/>
                        <a14:backgroundMark x1="56707" y1="31250" x2="60976" y2="17143"/>
                        <a14:backgroundMark x1="42480" y1="14643" x2="61789" y2="11964"/>
                        <a14:backgroundMark x1="34553" y1="25179" x2="39431" y2="37679"/>
                        <a14:backgroundMark x1="39431" y1="37679" x2="51423" y2="38750"/>
                        <a14:backgroundMark x1="51423" y1="38750" x2="62195" y2="29107"/>
                        <a14:backgroundMark x1="62195" y1="29107" x2="61992" y2="26071"/>
                        <a14:backgroundMark x1="30488" y1="23393" x2="31504" y2="33929"/>
                        <a14:backgroundMark x1="31504" y1="33929" x2="36789" y2="32857"/>
                        <a14:backgroundMark x1="31504" y1="10179" x2="22358" y2="16429"/>
                        <a14:backgroundMark x1="22358" y1="16429" x2="23171" y2="16429"/>
                        <a14:backgroundMark x1="30691" y1="23393" x2="24187" y2="21071"/>
                        <a14:backgroundMark x1="33943" y1="28214" x2="25203" y2="26607"/>
                        <a14:backgroundMark x1="34350" y1="33929" x2="26016" y2="34107"/>
                        <a14:backgroundMark x1="40244" y1="32679" x2="33740" y2="39464"/>
                        <a14:backgroundMark x1="41463" y1="35714" x2="39228" y2="39821"/>
                        <a14:backgroundMark x1="56707" y1="34643" x2="62398" y2="37500"/>
                        <a14:backgroundMark x1="58740" y1="28571" x2="68293" y2="31429"/>
                        <a14:backgroundMark x1="53659" y1="34643" x2="59959" y2="40357"/>
                        <a14:backgroundMark x1="51016" y1="37679" x2="55081" y2="40000"/>
                        <a14:backgroundMark x1="44106" y1="37500" x2="41260" y2="39821"/>
                        <a14:backgroundMark x1="44512" y1="38571" x2="42480" y2="39821"/>
                        <a14:backgroundMark x1="10366" y1="47679" x2="32724" y2="48036"/>
                        <a14:backgroundMark x1="32724" y1="48036" x2="35555" y2="47597"/>
                        <a14:backgroundMark x1="60772" y1="48036" x2="89837" y2="46071"/>
                        <a14:backgroundMark x1="89837" y1="46071" x2="90650" y2="45893"/>
                        <a14:backgroundMark x1="90447" y1="44286" x2="78659" y2="48214"/>
                        <a14:backgroundMark x1="78659" y1="48214" x2="67480" y2="47143"/>
                        <a14:backgroundMark x1="67480" y1="47143" x2="65244" y2="46250"/>
                        <a14:backgroundMark x1="66260" y1="42321" x2="66463" y2="50000"/>
                        <a14:backgroundMark x1="60772" y1="42321" x2="64228" y2="47321"/>
                        <a14:backgroundMark x1="60366" y1="44821" x2="59756" y2="44821"/>
                        <a14:backgroundMark x1="32927" y1="42857" x2="30894" y2="52857"/>
                        <a14:backgroundMark x1="30894" y1="52857" x2="30488" y2="52500"/>
                        <a14:backgroundMark x1="28862" y1="42500" x2="32520" y2="51250"/>
                        <a14:backgroundMark x1="32927" y1="48571" x2="33333" y2="51964"/>
                        <a14:backgroundMark x1="34553" y1="50893" x2="35000" y2="50219"/>
                        <a14:backgroundMark x1="33740" y1="77143" x2="67683" y2="77321"/>
                        <a14:backgroundMark x1="49935" y1="71242" x2="50809" y2="70756"/>
                        <a14:backgroundMark x1="43496" y1="74821" x2="48819" y2="71863"/>
                        <a14:backgroundMark x1="53616" y1="70626" x2="54268" y2="76071"/>
                        <a14:backgroundMark x1="42480" y1="74643" x2="43773" y2="70259"/>
                        <a14:backgroundMark x1="47680" y1="71501" x2="48171" y2="72857"/>
                        <a14:backgroundMark x1="53252" y1="70893" x2="56504" y2="71607"/>
                        <a14:backgroundMark x1="39837" y1="75000" x2="43089" y2="70893"/>
                        <a14:backgroundMark x1="40854" y1="71071" x2="40041" y2="70893"/>
                        <a14:backgroundMark x1="35569" y1="43750" x2="34553" y2="46786"/>
                        <a14:backgroundMark x1="36789" y1="43393" x2="35772" y2="451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3" y="761628"/>
            <a:ext cx="468695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15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11567B1-D70C-4A38-8B6E-23EEA3B3C2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3455" r="89634">
                        <a14:foregroundMark x1="14634" y1="41429" x2="18089" y2="51250"/>
                        <a14:foregroundMark x1="18089" y1="51250" x2="16463" y2="56250"/>
                        <a14:foregroundMark x1="10772" y1="44107" x2="10772" y2="44107"/>
                        <a14:foregroundMark x1="19715" y1="41786" x2="19309" y2="55714"/>
                        <a14:foregroundMark x1="19309" y1="55714" x2="18902" y2="54821"/>
                        <a14:foregroundMark x1="13008" y1="42679" x2="11789" y2="54821"/>
                        <a14:foregroundMark x1="5081" y1="39821" x2="6301" y2="56429"/>
                        <a14:foregroundMark x1="7317" y1="42321" x2="6911" y2="50000"/>
                        <a14:foregroundMark x1="3455" y1="45000" x2="4675" y2="50357"/>
                        <a14:foregroundMark x1="23780" y1="46250" x2="23780" y2="50000"/>
                        <a14:backgroundMark x1="48984" y1="9286" x2="39837" y2="18571"/>
                        <a14:backgroundMark x1="39837" y1="18571" x2="47967" y2="30357"/>
                        <a14:backgroundMark x1="47967" y1="30357" x2="49593" y2="13393"/>
                        <a14:backgroundMark x1="49593" y1="13393" x2="41667" y2="23036"/>
                        <a14:backgroundMark x1="41667" y1="23036" x2="51829" y2="22857"/>
                        <a14:backgroundMark x1="51829" y1="22857" x2="40244" y2="12500"/>
                        <a14:backgroundMark x1="40244" y1="12500" x2="23780" y2="21607"/>
                        <a14:backgroundMark x1="23780" y1="21607" x2="59756" y2="28214"/>
                        <a14:backgroundMark x1="59756" y1="28214" x2="44919" y2="14107"/>
                        <a14:backgroundMark x1="44919" y1="14107" x2="22764" y2="30714"/>
                        <a14:backgroundMark x1="22764" y1="30714" x2="44106" y2="33393"/>
                        <a14:backgroundMark x1="44106" y1="33393" x2="54268" y2="31786"/>
                        <a14:backgroundMark x1="54268" y1="31786" x2="56098" y2="30000"/>
                        <a14:backgroundMark x1="46341" y1="33571" x2="53049" y2="68929"/>
                        <a14:backgroundMark x1="53049" y1="68929" x2="58537" y2="40714"/>
                        <a14:backgroundMark x1="58537" y1="40714" x2="40244" y2="65357"/>
                        <a14:backgroundMark x1="40244" y1="65357" x2="44919" y2="81607"/>
                        <a14:backgroundMark x1="44919" y1="81607" x2="55691" y2="83393"/>
                        <a14:backgroundMark x1="55691" y1="83393" x2="56504" y2="81964"/>
                        <a14:backgroundMark x1="59146" y1="48571" x2="80285" y2="48214"/>
                        <a14:backgroundMark x1="80285" y1="48214" x2="63008" y2="46786"/>
                        <a14:backgroundMark x1="63008" y1="46786" x2="61382" y2="47321"/>
                        <a14:backgroundMark x1="39634" y1="64821" x2="42276" y2="48036"/>
                        <a14:backgroundMark x1="42276" y1="48036" x2="48780" y2="39821"/>
                        <a14:backgroundMark x1="60976" y1="9821" x2="54268" y2="38036"/>
                        <a14:backgroundMark x1="54268" y1="38036" x2="53049" y2="39643"/>
                        <a14:backgroundMark x1="59146" y1="54286" x2="53862" y2="79107"/>
                        <a14:backgroundMark x1="42683" y1="67500" x2="35976" y2="53929"/>
                        <a14:backgroundMark x1="60569" y1="32857" x2="70935" y2="14107"/>
                        <a14:backgroundMark x1="70935" y1="14107" x2="71545" y2="13750"/>
                        <a14:backgroundMark x1="31911" y1="30179" x2="42886" y2="38036"/>
                        <a14:backgroundMark x1="42886" y1="38036" x2="45325" y2="38214"/>
                        <a14:backgroundMark x1="31911" y1="31429" x2="28049" y2="36607"/>
                        <a14:backgroundMark x1="34146" y1="33036" x2="32927" y2="36964"/>
                        <a14:backgroundMark x1="37602" y1="37857" x2="37398" y2="39821"/>
                        <a14:backgroundMark x1="41463" y1="43571" x2="37805" y2="40714"/>
                        <a14:backgroundMark x1="67886" y1="46964" x2="67683" y2="42500"/>
                        <a14:backgroundMark x1="33333" y1="52143" x2="41057" y2="51964"/>
                        <a14:backgroundMark x1="35569" y1="51786" x2="36585" y2="51964"/>
                        <a14:backgroundMark x1="34959" y1="41429" x2="35569" y2="58036"/>
                        <a14:backgroundMark x1="29472" y1="44821" x2="33740" y2="45893"/>
                        <a14:backgroundMark x1="29675" y1="42679" x2="29472" y2="51964"/>
                        <a14:backgroundMark x1="29472" y1="51964" x2="29268" y2="51786"/>
                        <a14:backgroundMark x1="26626" y1="44464" x2="28455" y2="45000"/>
                        <a14:backgroundMark x1="29675" y1="50357" x2="27033" y2="51071"/>
                        <a14:backgroundMark x1="29268" y1="50536" x2="27846" y2="50179"/>
                        <a14:backgroundMark x1="28862" y1="50000" x2="28862" y2="50000"/>
                        <a14:backgroundMark x1="27236" y1="50357" x2="27237" y2="50357"/>
                        <a14:backgroundMark x1="28659" y1="50357" x2="26220" y2="5089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2523" y="761628"/>
            <a:ext cx="4686954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379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69962D7-DD29-4E50-9257-7DC0F738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815" b="98004" l="9830" r="90170">
                        <a14:foregroundMark x1="39509" y1="8711" x2="39509" y2="8711"/>
                        <a14:foregroundMark x1="40454" y1="4900" x2="40454" y2="4900"/>
                        <a14:foregroundMark x1="57467" y1="1996" x2="57467" y2="1996"/>
                        <a14:foregroundMark x1="46692" y1="94374" x2="46692" y2="94374"/>
                        <a14:foregroundMark x1="58034" y1="98004" x2="58034" y2="98004"/>
                        <a14:foregroundMark x1="90170" y1="46279" x2="90170" y2="46279"/>
                        <a14:backgroundMark x1="51418" y1="97459" x2="51418" y2="97459"/>
                        <a14:backgroundMark x1="50851" y1="86207" x2="50851" y2="86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576286" y="804496"/>
            <a:ext cx="5039428" cy="524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683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0</Words>
  <Application>Microsoft Office PowerPoint</Application>
  <PresentationFormat>寬螢幕</PresentationFormat>
  <Paragraphs>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Administrator</dc:creator>
  <cp:lastModifiedBy>Administrator</cp:lastModifiedBy>
  <cp:revision>5</cp:revision>
  <dcterms:created xsi:type="dcterms:W3CDTF">2025-04-24T00:18:51Z</dcterms:created>
  <dcterms:modified xsi:type="dcterms:W3CDTF">2025-04-24T01:20:53Z</dcterms:modified>
</cp:coreProperties>
</file>