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0AE3B-D91D-9744-91DB-29C288AC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5E96C12-A772-064A-9571-387678F54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5CC32-434E-BE43-9B76-ECD94E76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48F9A-E9F5-6F44-9B6B-F8A1B713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57E70-627C-9F4D-86D7-FA21AD6F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41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D518-0EE4-AA47-93ED-112DFE4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2F0161-82BE-F24D-9EAA-048DCA28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95FF4-0C64-334F-8526-694DCA9C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4C0AF-FC0F-DE4C-B03E-69A51E75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DA05B-2AAB-C640-AE6C-5BA7A3B6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2FAB4F-1E43-5B4F-8CB2-8641056B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E3C901-237A-5B42-A50A-28F79187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8CCD9-521E-2D46-92E5-6834E691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68D18-AB7A-994C-9848-3871E7B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24591-9686-D642-8C54-417360F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30278-AEBE-BB45-9971-76F214B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9E2BE-E613-884D-9B5D-432CD896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410C8-D5E3-C343-947C-A3C12E9D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B4CA9-A062-5F46-BA45-2ECBB7E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6D4DB-56EF-F64D-851A-981101E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4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76B53-F2DC-624E-BD72-A1DB2D5F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EEE37-CC9F-CF43-8751-486E91CE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D1122-1D51-FF41-9A0F-D75C3F94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2361F-E91A-4B45-9878-51548012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F17E0-F63B-9B4C-8879-359FFA06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FF348-BFE3-0144-B55D-FE3E5BD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7FCDB-A0A3-8A46-B0D5-B893A99AB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B9A56A-9BDF-3848-8A89-64484075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4367B-E77B-4147-BE25-C7E9EA7A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3C7E58-ED1F-4644-90D3-5334FBC7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1E3539-DFE9-1B45-B263-E0727263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3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01ED0-18A6-D445-B4CB-DA2E52FE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C97EA-805D-9943-9BA7-9FD06444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00592-CDEA-624E-89B5-9DB019B3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E8B745-A524-CD48-B6CE-C0440424C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CEACC1-D941-2E44-81EF-15375175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84BE03-5A82-8045-A74F-42A01AE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A7C7B1-E6CF-1B40-8A73-903D508D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D6DA68-44ED-8E4E-B993-A6310859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0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2BE69-4B14-B545-967F-125B82AC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B5CD4F-3B0B-F941-B4A9-6256E665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798825-53EF-EB4F-B444-8AE134C6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F94B-6F8C-2A46-8F6C-E19E85AD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AB92DF-540A-AB4A-851F-2CC025CA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C43B73-161B-F84B-9056-ADEAC2A0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A209CC-72A9-664E-86CC-F3900433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11CFF-FD96-9448-AF1F-9E4C198E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D45CC-ABCE-C145-A9F0-65791D90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3CC72E-2443-9F48-8168-466790EF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0168F8-38AB-744A-881D-76B7913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92D6C4-AFC9-634B-BEFD-3974C00B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8CD31D-9E72-204B-93FE-65D8392A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A932-0A5E-0647-887A-0903D803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83D098-6074-3D41-BD6B-78D6E062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0C8B0D-22F7-934F-AE2F-094B95669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42DD7-3CDD-FC4D-B663-6BC411B3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7E975D-89CB-AB46-853C-ADF14967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FAC61B-0148-1B45-A412-655B419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5E244D-6202-9442-B1E7-FADDB315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EC58A-291B-9743-A03D-3249A79D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90471-1D59-A54C-9CE7-9FE05259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F7C7-DAFB-CE4F-9CBA-4E6C509B0ABE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B39AC-4CC6-3A41-9F05-07240541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8D16F-FA43-9E4C-88E1-4A134D0DE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1E26-3F92-F647-9420-16423EE76C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8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1436914" y="97377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652A8E6-42D1-E947-BAA4-0493FBA7E3A7}"/>
              </a:ext>
            </a:extLst>
          </p:cNvPr>
          <p:cNvSpPr/>
          <p:nvPr/>
        </p:nvSpPr>
        <p:spPr>
          <a:xfrm>
            <a:off x="1436914" y="5133591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4BF6469-D28F-7A47-9468-1960649902E8}"/>
              </a:ext>
            </a:extLst>
          </p:cNvPr>
          <p:cNvSpPr/>
          <p:nvPr/>
        </p:nvSpPr>
        <p:spPr>
          <a:xfrm>
            <a:off x="1427990" y="2872442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ED750D1-D6E5-0446-BA73-A320124B473E}"/>
              </a:ext>
            </a:extLst>
          </p:cNvPr>
          <p:cNvSpPr/>
          <p:nvPr/>
        </p:nvSpPr>
        <p:spPr>
          <a:xfrm>
            <a:off x="9189522" y="97377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056B6FF-A37D-8349-A9FE-F0B37C3B25F6}"/>
              </a:ext>
            </a:extLst>
          </p:cNvPr>
          <p:cNvSpPr/>
          <p:nvPr/>
        </p:nvSpPr>
        <p:spPr>
          <a:xfrm>
            <a:off x="9189522" y="481483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318095-C053-1B4E-A0FF-64F8BB8D89F1}"/>
              </a:ext>
            </a:extLst>
          </p:cNvPr>
          <p:cNvSpPr/>
          <p:nvPr/>
        </p:nvSpPr>
        <p:spPr>
          <a:xfrm>
            <a:off x="9207371" y="287778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0FC6AA9-A58B-7643-87CE-410C4F457D0F}"/>
              </a:ext>
            </a:extLst>
          </p:cNvPr>
          <p:cNvSpPr/>
          <p:nvPr/>
        </p:nvSpPr>
        <p:spPr>
          <a:xfrm>
            <a:off x="5304294" y="1923110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AFC52D7-6806-D44B-A070-5F89D2831A98}"/>
              </a:ext>
            </a:extLst>
          </p:cNvPr>
          <p:cNvSpPr/>
          <p:nvPr/>
        </p:nvSpPr>
        <p:spPr>
          <a:xfrm>
            <a:off x="5313218" y="3822468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3E28F2-D1E4-1F43-9B3E-0B46F9E9D89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529444" y="1508167"/>
            <a:ext cx="2774850" cy="94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E3D861-0222-A640-AF10-5B9FAC68660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520520" y="2457500"/>
            <a:ext cx="2783774" cy="9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6B326A-CA7E-BE4B-ADFF-A1467B2A2786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2529444" y="2457500"/>
            <a:ext cx="2774850" cy="32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3FA8C2-2CB1-B84F-8431-06BF5904AC90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529444" y="1508167"/>
            <a:ext cx="2783774" cy="284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215471-BF76-B446-B9CC-C1E6E59D649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20520" y="3406832"/>
            <a:ext cx="2792698" cy="95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16AEB78-C842-2F45-B458-0B64DB8D7E9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2529444" y="4356858"/>
            <a:ext cx="2783774" cy="13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9EBC766-C256-444F-8336-C9F6C813CDB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396824" y="1508166"/>
            <a:ext cx="2792698" cy="94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F1BB5BE-7E91-AE47-817B-63B1AF46F78D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6396824" y="2457500"/>
            <a:ext cx="2810547" cy="95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983C6A2-D0FF-0F4C-9EB4-C0A3A1F8ABE2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 flipV="1">
            <a:off x="6396824" y="2457500"/>
            <a:ext cx="2792698" cy="28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5088F9-1874-8946-BB98-021051A71AAF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6405748" y="1508166"/>
            <a:ext cx="2783774" cy="284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E83AE37-37A6-0648-B787-147DB7353E47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 flipV="1">
            <a:off x="6405748" y="4356858"/>
            <a:ext cx="2783774" cy="9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3FEA1A7-0614-1B41-968D-CA31C5B14774}"/>
              </a:ext>
            </a:extLst>
          </p:cNvPr>
          <p:cNvSpPr txBox="1"/>
          <p:nvPr/>
        </p:nvSpPr>
        <p:spPr>
          <a:xfrm>
            <a:off x="1537854" y="34456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入力層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0E22C1E-E2F7-2E45-8B7A-AED78CDD22A4}"/>
              </a:ext>
            </a:extLst>
          </p:cNvPr>
          <p:cNvSpPr txBox="1"/>
          <p:nvPr/>
        </p:nvSpPr>
        <p:spPr>
          <a:xfrm>
            <a:off x="9290462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出力</a:t>
            </a:r>
            <a:r>
              <a:rPr kumimoji="1" lang="ja-JP" altLang="en-US" b="1" dirty="0"/>
              <a:t>層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46FD06-E6CC-EC46-BACE-06859E029F20}"/>
              </a:ext>
            </a:extLst>
          </p:cNvPr>
          <p:cNvSpPr txBox="1"/>
          <p:nvPr/>
        </p:nvSpPr>
        <p:spPr>
          <a:xfrm>
            <a:off x="5414158" y="32099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隠れ</a:t>
            </a:r>
            <a:r>
              <a:rPr kumimoji="1" lang="ja-JP" altLang="en-US" b="1" dirty="0"/>
              <a:t>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/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/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blipFill>
                <a:blip r:embed="rId3"/>
                <a:stretch>
                  <a:fillRect l="-21739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/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blipFill>
                <a:blip r:embed="rId4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B37CF7-A56F-704B-9E04-8DD457AE831C}"/>
              </a:ext>
            </a:extLst>
          </p:cNvPr>
          <p:cNvSpPr txBox="1"/>
          <p:nvPr/>
        </p:nvSpPr>
        <p:spPr>
          <a:xfrm>
            <a:off x="1706180" y="4314141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/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/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/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/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/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8693951F-E584-7545-9633-A7F29A4A85DE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6405748" y="3412176"/>
            <a:ext cx="2801623" cy="94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/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blipFill>
                <a:blip r:embed="rId10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/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blipFill>
                <a:blip r:embed="rId1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/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blipFill>
                <a:blip r:embed="rId12"/>
                <a:stretch>
                  <a:fillRect l="-1052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/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blipFill>
                <a:blip r:embed="rId13"/>
                <a:stretch>
                  <a:fillRect l="-10526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/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blipFill>
                <a:blip r:embed="rId14"/>
                <a:stretch>
                  <a:fillRect l="-1025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/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blipFill>
                <a:blip r:embed="rId15"/>
                <a:stretch>
                  <a:fillRect l="-1025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/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blipFill>
                <a:blip r:embed="rId16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/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blipFill>
                <a:blip r:embed="rId17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/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blipFill>
                <a:blip r:embed="rId18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/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blipFill>
                <a:blip r:embed="rId19"/>
                <a:stretch>
                  <a:fillRect l="-10811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/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blipFill>
                <a:blip r:embed="rId20"/>
                <a:stretch>
                  <a:fillRect l="-7895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/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blipFill>
                <a:blip r:embed="rId2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/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blipFill>
                <a:blip r:embed="rId2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/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blipFill>
                <a:blip r:embed="rId2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0F748FA-C64A-F348-9CC6-60B24768F0FF}"/>
              </a:ext>
            </a:extLst>
          </p:cNvPr>
          <p:cNvSpPr txBox="1"/>
          <p:nvPr/>
        </p:nvSpPr>
        <p:spPr>
          <a:xfrm>
            <a:off x="5067767" y="6311345"/>
            <a:ext cx="1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ノード数：</a:t>
            </a:r>
            <a:r>
              <a:rPr lang="en-US" altLang="ja-JP" b="1" dirty="0"/>
              <a:t> 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5386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1436914" y="973777"/>
            <a:ext cx="1092530" cy="10687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652A8E6-42D1-E947-BAA4-0493FBA7E3A7}"/>
              </a:ext>
            </a:extLst>
          </p:cNvPr>
          <p:cNvSpPr/>
          <p:nvPr/>
        </p:nvSpPr>
        <p:spPr>
          <a:xfrm>
            <a:off x="1436914" y="5133591"/>
            <a:ext cx="1092530" cy="10687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4BF6469-D28F-7A47-9468-1960649902E8}"/>
              </a:ext>
            </a:extLst>
          </p:cNvPr>
          <p:cNvSpPr/>
          <p:nvPr/>
        </p:nvSpPr>
        <p:spPr>
          <a:xfrm>
            <a:off x="1427990" y="2872442"/>
            <a:ext cx="1092530" cy="10687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ED750D1-D6E5-0446-BA73-A320124B473E}"/>
              </a:ext>
            </a:extLst>
          </p:cNvPr>
          <p:cNvSpPr/>
          <p:nvPr/>
        </p:nvSpPr>
        <p:spPr>
          <a:xfrm>
            <a:off x="9189522" y="97377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056B6FF-A37D-8349-A9FE-F0B37C3B25F6}"/>
              </a:ext>
            </a:extLst>
          </p:cNvPr>
          <p:cNvSpPr/>
          <p:nvPr/>
        </p:nvSpPr>
        <p:spPr>
          <a:xfrm>
            <a:off x="9189522" y="481483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318095-C053-1B4E-A0FF-64F8BB8D89F1}"/>
              </a:ext>
            </a:extLst>
          </p:cNvPr>
          <p:cNvSpPr/>
          <p:nvPr/>
        </p:nvSpPr>
        <p:spPr>
          <a:xfrm>
            <a:off x="9207371" y="287778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0FC6AA9-A58B-7643-87CE-410C4F457D0F}"/>
              </a:ext>
            </a:extLst>
          </p:cNvPr>
          <p:cNvSpPr/>
          <p:nvPr/>
        </p:nvSpPr>
        <p:spPr>
          <a:xfrm>
            <a:off x="5304294" y="1923110"/>
            <a:ext cx="1092530" cy="10687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AFC52D7-6806-D44B-A070-5F89D2831A98}"/>
              </a:ext>
            </a:extLst>
          </p:cNvPr>
          <p:cNvSpPr/>
          <p:nvPr/>
        </p:nvSpPr>
        <p:spPr>
          <a:xfrm>
            <a:off x="5313218" y="3822468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3E28F2-D1E4-1F43-9B3E-0B46F9E9D89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529444" y="1508167"/>
            <a:ext cx="2774850" cy="9493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E3D861-0222-A640-AF10-5B9FAC68660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520520" y="2457500"/>
            <a:ext cx="2783774" cy="9493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6B326A-CA7E-BE4B-ADFF-A1467B2A2786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2529444" y="2457500"/>
            <a:ext cx="2774850" cy="3210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3FA8C2-2CB1-B84F-8431-06BF5904AC90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529444" y="1508167"/>
            <a:ext cx="2783774" cy="284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215471-BF76-B446-B9CC-C1E6E59D649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20520" y="3406832"/>
            <a:ext cx="2792698" cy="95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16AEB78-C842-2F45-B458-0B64DB8D7E9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2529444" y="4356858"/>
            <a:ext cx="2783774" cy="13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9EBC766-C256-444F-8336-C9F6C813CDB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396824" y="1508166"/>
            <a:ext cx="2792698" cy="94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F1BB5BE-7E91-AE47-817B-63B1AF46F78D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6396824" y="2457500"/>
            <a:ext cx="2810547" cy="95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983C6A2-D0FF-0F4C-9EB4-C0A3A1F8ABE2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 flipV="1">
            <a:off x="6396824" y="2457500"/>
            <a:ext cx="2792698" cy="28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5088F9-1874-8946-BB98-021051A71AAF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6405748" y="1508166"/>
            <a:ext cx="2783774" cy="284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E83AE37-37A6-0648-B787-147DB7353E47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 flipV="1">
            <a:off x="6405748" y="4356858"/>
            <a:ext cx="2783774" cy="9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3FEA1A7-0614-1B41-968D-CA31C5B14774}"/>
              </a:ext>
            </a:extLst>
          </p:cNvPr>
          <p:cNvSpPr txBox="1"/>
          <p:nvPr/>
        </p:nvSpPr>
        <p:spPr>
          <a:xfrm>
            <a:off x="1537854" y="34456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入力層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0E22C1E-E2F7-2E45-8B7A-AED78CDD22A4}"/>
              </a:ext>
            </a:extLst>
          </p:cNvPr>
          <p:cNvSpPr txBox="1"/>
          <p:nvPr/>
        </p:nvSpPr>
        <p:spPr>
          <a:xfrm>
            <a:off x="9290462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出力</a:t>
            </a:r>
            <a:r>
              <a:rPr kumimoji="1" lang="ja-JP" altLang="en-US" b="1" dirty="0"/>
              <a:t>層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46FD06-E6CC-EC46-BACE-06859E029F20}"/>
              </a:ext>
            </a:extLst>
          </p:cNvPr>
          <p:cNvSpPr txBox="1"/>
          <p:nvPr/>
        </p:nvSpPr>
        <p:spPr>
          <a:xfrm>
            <a:off x="5414158" y="32099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隠れ</a:t>
            </a:r>
            <a:r>
              <a:rPr kumimoji="1" lang="ja-JP" altLang="en-US" b="1" dirty="0"/>
              <a:t>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/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/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blipFill>
                <a:blip r:embed="rId3"/>
                <a:stretch>
                  <a:fillRect l="-21739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/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blipFill>
                <a:blip r:embed="rId4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B37CF7-A56F-704B-9E04-8DD457AE831C}"/>
              </a:ext>
            </a:extLst>
          </p:cNvPr>
          <p:cNvSpPr txBox="1"/>
          <p:nvPr/>
        </p:nvSpPr>
        <p:spPr>
          <a:xfrm>
            <a:off x="1706180" y="4314141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/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/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/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/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/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8693951F-E584-7545-9633-A7F29A4A85DE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6405748" y="3412176"/>
            <a:ext cx="2801623" cy="94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/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blipFill>
                <a:blip r:embed="rId10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/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blipFill>
                <a:blip r:embed="rId1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/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blipFill>
                <a:blip r:embed="rId12"/>
                <a:stretch>
                  <a:fillRect l="-1052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/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blipFill>
                <a:blip r:embed="rId13"/>
                <a:stretch>
                  <a:fillRect l="-10526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/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blipFill>
                <a:blip r:embed="rId14"/>
                <a:stretch>
                  <a:fillRect l="-1025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/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blipFill>
                <a:blip r:embed="rId15"/>
                <a:stretch>
                  <a:fillRect l="-1025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/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blipFill>
                <a:blip r:embed="rId16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/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blipFill>
                <a:blip r:embed="rId17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/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blipFill>
                <a:blip r:embed="rId18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/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blipFill>
                <a:blip r:embed="rId19"/>
                <a:stretch>
                  <a:fillRect l="-10811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/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blipFill>
                <a:blip r:embed="rId20"/>
                <a:stretch>
                  <a:fillRect l="-7895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/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blipFill>
                <a:blip r:embed="rId2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/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blipFill>
                <a:blip r:embed="rId2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/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blipFill>
                <a:blip r:embed="rId2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0F748FA-C64A-F348-9CC6-60B24768F0FF}"/>
              </a:ext>
            </a:extLst>
          </p:cNvPr>
          <p:cNvSpPr txBox="1"/>
          <p:nvPr/>
        </p:nvSpPr>
        <p:spPr>
          <a:xfrm>
            <a:off x="5067767" y="6311345"/>
            <a:ext cx="1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ノード数：</a:t>
            </a:r>
            <a:r>
              <a:rPr lang="en-US" altLang="ja-JP" b="1" dirty="0"/>
              <a:t> 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08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1436914" y="97377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652A8E6-42D1-E947-BAA4-0493FBA7E3A7}"/>
              </a:ext>
            </a:extLst>
          </p:cNvPr>
          <p:cNvSpPr/>
          <p:nvPr/>
        </p:nvSpPr>
        <p:spPr>
          <a:xfrm>
            <a:off x="1436914" y="5133591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4BF6469-D28F-7A47-9468-1960649902E8}"/>
              </a:ext>
            </a:extLst>
          </p:cNvPr>
          <p:cNvSpPr/>
          <p:nvPr/>
        </p:nvSpPr>
        <p:spPr>
          <a:xfrm>
            <a:off x="1427990" y="2872442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ED750D1-D6E5-0446-BA73-A320124B473E}"/>
              </a:ext>
            </a:extLst>
          </p:cNvPr>
          <p:cNvSpPr/>
          <p:nvPr/>
        </p:nvSpPr>
        <p:spPr>
          <a:xfrm>
            <a:off x="9189522" y="973776"/>
            <a:ext cx="1092530" cy="10687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056B6FF-A37D-8349-A9FE-F0B37C3B25F6}"/>
              </a:ext>
            </a:extLst>
          </p:cNvPr>
          <p:cNvSpPr/>
          <p:nvPr/>
        </p:nvSpPr>
        <p:spPr>
          <a:xfrm>
            <a:off x="9189522" y="481483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318095-C053-1B4E-A0FF-64F8BB8D89F1}"/>
              </a:ext>
            </a:extLst>
          </p:cNvPr>
          <p:cNvSpPr/>
          <p:nvPr/>
        </p:nvSpPr>
        <p:spPr>
          <a:xfrm>
            <a:off x="9207371" y="287778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0FC6AA9-A58B-7643-87CE-410C4F457D0F}"/>
              </a:ext>
            </a:extLst>
          </p:cNvPr>
          <p:cNvSpPr/>
          <p:nvPr/>
        </p:nvSpPr>
        <p:spPr>
          <a:xfrm>
            <a:off x="5304294" y="1923110"/>
            <a:ext cx="1092530" cy="10687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AFC52D7-6806-D44B-A070-5F89D2831A98}"/>
              </a:ext>
            </a:extLst>
          </p:cNvPr>
          <p:cNvSpPr/>
          <p:nvPr/>
        </p:nvSpPr>
        <p:spPr>
          <a:xfrm>
            <a:off x="5313218" y="3822468"/>
            <a:ext cx="1092530" cy="10687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3E28F2-D1E4-1F43-9B3E-0B46F9E9D89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529444" y="1508167"/>
            <a:ext cx="2774850" cy="94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E3D861-0222-A640-AF10-5B9FAC68660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520520" y="2457500"/>
            <a:ext cx="2783774" cy="9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6B326A-CA7E-BE4B-ADFF-A1467B2A2786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2529444" y="2457500"/>
            <a:ext cx="2774850" cy="32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3FA8C2-2CB1-B84F-8431-06BF5904AC90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529444" y="1508167"/>
            <a:ext cx="2783774" cy="284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215471-BF76-B446-B9CC-C1E6E59D649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20520" y="3406832"/>
            <a:ext cx="2792698" cy="95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16AEB78-C842-2F45-B458-0B64DB8D7E9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2529444" y="4356858"/>
            <a:ext cx="2783774" cy="13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9EBC766-C256-444F-8336-C9F6C813CDB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396824" y="1508166"/>
            <a:ext cx="2792698" cy="9493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F1BB5BE-7E91-AE47-817B-63B1AF46F78D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6396824" y="2457500"/>
            <a:ext cx="2810547" cy="95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983C6A2-D0FF-0F4C-9EB4-C0A3A1F8ABE2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 flipV="1">
            <a:off x="6396824" y="2457500"/>
            <a:ext cx="2792698" cy="28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5088F9-1874-8946-BB98-021051A71AAF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6405748" y="1508166"/>
            <a:ext cx="2783774" cy="28486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E83AE37-37A6-0648-B787-147DB7353E47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 flipV="1">
            <a:off x="6405748" y="4356858"/>
            <a:ext cx="2783774" cy="9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3FEA1A7-0614-1B41-968D-CA31C5B14774}"/>
              </a:ext>
            </a:extLst>
          </p:cNvPr>
          <p:cNvSpPr txBox="1"/>
          <p:nvPr/>
        </p:nvSpPr>
        <p:spPr>
          <a:xfrm>
            <a:off x="1537854" y="34456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入力層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0E22C1E-E2F7-2E45-8B7A-AED78CDD22A4}"/>
              </a:ext>
            </a:extLst>
          </p:cNvPr>
          <p:cNvSpPr txBox="1"/>
          <p:nvPr/>
        </p:nvSpPr>
        <p:spPr>
          <a:xfrm>
            <a:off x="9290462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出力</a:t>
            </a:r>
            <a:r>
              <a:rPr kumimoji="1" lang="ja-JP" altLang="en-US" b="1" dirty="0"/>
              <a:t>層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46FD06-E6CC-EC46-BACE-06859E029F20}"/>
              </a:ext>
            </a:extLst>
          </p:cNvPr>
          <p:cNvSpPr txBox="1"/>
          <p:nvPr/>
        </p:nvSpPr>
        <p:spPr>
          <a:xfrm>
            <a:off x="5414158" y="32099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隠れ</a:t>
            </a:r>
            <a:r>
              <a:rPr kumimoji="1" lang="ja-JP" altLang="en-US" b="1" dirty="0"/>
              <a:t>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/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/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blipFill>
                <a:blip r:embed="rId3"/>
                <a:stretch>
                  <a:fillRect l="-21739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/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blipFill>
                <a:blip r:embed="rId4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B37CF7-A56F-704B-9E04-8DD457AE831C}"/>
              </a:ext>
            </a:extLst>
          </p:cNvPr>
          <p:cNvSpPr txBox="1"/>
          <p:nvPr/>
        </p:nvSpPr>
        <p:spPr>
          <a:xfrm>
            <a:off x="1706180" y="4314141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/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67" y="2272833"/>
                <a:ext cx="47525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/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93" y="4172191"/>
                <a:ext cx="48058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/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489" y="5164560"/>
                <a:ext cx="4642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/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615" y="3227509"/>
                <a:ext cx="4642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/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01" y="1323497"/>
                <a:ext cx="458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8693951F-E584-7545-9633-A7F29A4A85DE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6405748" y="3412176"/>
            <a:ext cx="2801623" cy="94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/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47807A3-9ED3-9844-9D8D-512E9156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1604132"/>
                <a:ext cx="463012" cy="302262"/>
              </a:xfrm>
              <a:prstGeom prst="rect">
                <a:avLst/>
              </a:prstGeom>
              <a:blipFill>
                <a:blip r:embed="rId10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/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CE31184F-9EA7-6146-AE0F-4BD92E46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161153"/>
                <a:ext cx="463012" cy="302840"/>
              </a:xfrm>
              <a:prstGeom prst="rect">
                <a:avLst/>
              </a:prstGeom>
              <a:blipFill>
                <a:blip r:embed="rId1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/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B5294DD-EAFF-E74A-986D-2E6077C4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2950728"/>
                <a:ext cx="468333" cy="302840"/>
              </a:xfrm>
              <a:prstGeom prst="rect">
                <a:avLst/>
              </a:prstGeom>
              <a:blipFill>
                <a:blip r:embed="rId12"/>
                <a:stretch>
                  <a:fillRect l="-1052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/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9D36FB03-B041-CE4F-B806-A6F9E37A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3503536"/>
                <a:ext cx="468333" cy="302840"/>
              </a:xfrm>
              <a:prstGeom prst="rect">
                <a:avLst/>
              </a:prstGeom>
              <a:blipFill>
                <a:blip r:embed="rId13"/>
                <a:stretch>
                  <a:fillRect l="-10526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/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192CD04-5596-334D-8F8D-500E3100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4516032"/>
                <a:ext cx="482440" cy="302262"/>
              </a:xfrm>
              <a:prstGeom prst="rect">
                <a:avLst/>
              </a:prstGeom>
              <a:blipFill>
                <a:blip r:embed="rId14"/>
                <a:stretch>
                  <a:fillRect l="-1025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/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E8B064A2-78D6-5B4E-BCC3-65A121F9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962" y="5090928"/>
                <a:ext cx="482440" cy="302840"/>
              </a:xfrm>
              <a:prstGeom prst="rect">
                <a:avLst/>
              </a:prstGeom>
              <a:blipFill>
                <a:blip r:embed="rId15"/>
                <a:stretch>
                  <a:fillRect l="-10256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/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91F5B9A5-95E6-C443-981E-CF322F87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1596725"/>
                <a:ext cx="463011" cy="302840"/>
              </a:xfrm>
              <a:prstGeom prst="rect">
                <a:avLst/>
              </a:prstGeom>
              <a:blipFill>
                <a:blip r:embed="rId16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/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1C99CD-5260-974C-AB80-DFAE2A4B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113653"/>
                <a:ext cx="468333" cy="303416"/>
              </a:xfrm>
              <a:prstGeom prst="rect">
                <a:avLst/>
              </a:prstGeom>
              <a:blipFill>
                <a:blip r:embed="rId17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/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1AF1EBA-8F3E-374F-9DB9-7479D964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2932166"/>
                <a:ext cx="463012" cy="303416"/>
              </a:xfrm>
              <a:prstGeom prst="rect">
                <a:avLst/>
              </a:prstGeom>
              <a:blipFill>
                <a:blip r:embed="rId18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/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76996B1-E0F5-414C-BDE9-983ADE0A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92" y="4313229"/>
                <a:ext cx="463012" cy="303416"/>
              </a:xfrm>
              <a:prstGeom prst="rect">
                <a:avLst/>
              </a:prstGeom>
              <a:blipFill>
                <a:blip r:embed="rId19"/>
                <a:stretch>
                  <a:fillRect l="-10811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/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3B7BAB9A-AA32-5F4D-A460-136D8875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770" y="4951826"/>
                <a:ext cx="468333" cy="303416"/>
              </a:xfrm>
              <a:prstGeom prst="rect">
                <a:avLst/>
              </a:prstGeom>
              <a:blipFill>
                <a:blip r:embed="rId20"/>
                <a:stretch>
                  <a:fillRect l="-7895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/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2BBA50B-7DA7-D14E-8AE8-FF8B27D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64" y="3553512"/>
                <a:ext cx="468333" cy="303416"/>
              </a:xfrm>
              <a:prstGeom prst="rect">
                <a:avLst/>
              </a:prstGeom>
              <a:blipFill>
                <a:blip r:embed="rId21"/>
                <a:stretch>
                  <a:fillRect l="-1081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/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77" y="6313201"/>
                <a:ext cx="1621108" cy="369332"/>
              </a:xfrm>
              <a:prstGeom prst="rect">
                <a:avLst/>
              </a:prstGeom>
              <a:blipFill>
                <a:blip r:embed="rId2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/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08" y="6293909"/>
                <a:ext cx="1621108" cy="369332"/>
              </a:xfrm>
              <a:prstGeom prst="rect">
                <a:avLst/>
              </a:prstGeom>
              <a:blipFill>
                <a:blip r:embed="rId2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0F748FA-C64A-F348-9CC6-60B24768F0FF}"/>
              </a:ext>
            </a:extLst>
          </p:cNvPr>
          <p:cNvSpPr txBox="1"/>
          <p:nvPr/>
        </p:nvSpPr>
        <p:spPr>
          <a:xfrm>
            <a:off x="5067767" y="6311345"/>
            <a:ext cx="1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ノード数：</a:t>
            </a:r>
            <a:r>
              <a:rPr lang="en-US" altLang="ja-JP" b="1" dirty="0"/>
              <a:t> 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075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1436914" y="97377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652A8E6-42D1-E947-BAA4-0493FBA7E3A7}"/>
              </a:ext>
            </a:extLst>
          </p:cNvPr>
          <p:cNvSpPr/>
          <p:nvPr/>
        </p:nvSpPr>
        <p:spPr>
          <a:xfrm>
            <a:off x="1436914" y="5133591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4BF6469-D28F-7A47-9468-1960649902E8}"/>
              </a:ext>
            </a:extLst>
          </p:cNvPr>
          <p:cNvSpPr/>
          <p:nvPr/>
        </p:nvSpPr>
        <p:spPr>
          <a:xfrm>
            <a:off x="1427990" y="2872442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ED750D1-D6E5-0446-BA73-A320124B473E}"/>
              </a:ext>
            </a:extLst>
          </p:cNvPr>
          <p:cNvSpPr/>
          <p:nvPr/>
        </p:nvSpPr>
        <p:spPr>
          <a:xfrm>
            <a:off x="6180408" y="941416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056B6FF-A37D-8349-A9FE-F0B37C3B25F6}"/>
              </a:ext>
            </a:extLst>
          </p:cNvPr>
          <p:cNvSpPr/>
          <p:nvPr/>
        </p:nvSpPr>
        <p:spPr>
          <a:xfrm>
            <a:off x="6180408" y="4887719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318095-C053-1B4E-A0FF-64F8BB8D89F1}"/>
              </a:ext>
            </a:extLst>
          </p:cNvPr>
          <p:cNvSpPr/>
          <p:nvPr/>
        </p:nvSpPr>
        <p:spPr>
          <a:xfrm>
            <a:off x="6180408" y="2871025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0FC6AA9-A58B-7643-87CE-410C4F457D0F}"/>
              </a:ext>
            </a:extLst>
          </p:cNvPr>
          <p:cNvSpPr/>
          <p:nvPr/>
        </p:nvSpPr>
        <p:spPr>
          <a:xfrm>
            <a:off x="3808661" y="1923110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AFC52D7-6806-D44B-A070-5F89D2831A98}"/>
              </a:ext>
            </a:extLst>
          </p:cNvPr>
          <p:cNvSpPr/>
          <p:nvPr/>
        </p:nvSpPr>
        <p:spPr>
          <a:xfrm>
            <a:off x="3817585" y="3833143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3E28F2-D1E4-1F43-9B3E-0B46F9E9D89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529444" y="1508167"/>
            <a:ext cx="1279217" cy="94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E3D861-0222-A640-AF10-5B9FAC68660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520520" y="2457500"/>
            <a:ext cx="1288141" cy="9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16B326A-CA7E-BE4B-ADFF-A1467B2A2786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2529444" y="2457500"/>
            <a:ext cx="1279217" cy="32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3FA8C2-2CB1-B84F-8431-06BF5904AC90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529444" y="1508167"/>
            <a:ext cx="1288141" cy="285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215471-BF76-B446-B9CC-C1E6E59D649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520520" y="3406832"/>
            <a:ext cx="1297065" cy="96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16AEB78-C842-2F45-B458-0B64DB8D7E9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2529444" y="4367533"/>
            <a:ext cx="1288141" cy="130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9EBC766-C256-444F-8336-C9F6C813CDB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4901191" y="1475806"/>
            <a:ext cx="1279217" cy="98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F1BB5BE-7E91-AE47-817B-63B1AF46F78D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4901191" y="2457500"/>
            <a:ext cx="1279217" cy="94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983C6A2-D0FF-0F4C-9EB4-C0A3A1F8ABE2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 flipV="1">
            <a:off x="4901191" y="2457500"/>
            <a:ext cx="1279217" cy="296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5088F9-1874-8946-BB98-021051A71AAF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4910115" y="1475806"/>
            <a:ext cx="1270293" cy="28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E83AE37-37A6-0648-B787-147DB7353E47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 flipV="1">
            <a:off x="4910115" y="4367533"/>
            <a:ext cx="1270293" cy="105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3FEA1A7-0614-1B41-968D-CA31C5B14774}"/>
              </a:ext>
            </a:extLst>
          </p:cNvPr>
          <p:cNvSpPr txBox="1"/>
          <p:nvPr/>
        </p:nvSpPr>
        <p:spPr>
          <a:xfrm>
            <a:off x="1537854" y="34456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入力層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0E22C1E-E2F7-2E45-8B7A-AED78CDD22A4}"/>
              </a:ext>
            </a:extLst>
          </p:cNvPr>
          <p:cNvSpPr txBox="1"/>
          <p:nvPr/>
        </p:nvSpPr>
        <p:spPr>
          <a:xfrm>
            <a:off x="6278687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出力</a:t>
            </a:r>
            <a:r>
              <a:rPr kumimoji="1" lang="ja-JP" altLang="en-US" b="1" dirty="0"/>
              <a:t>層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46FD06-E6CC-EC46-BACE-06859E029F20}"/>
              </a:ext>
            </a:extLst>
          </p:cNvPr>
          <p:cNvSpPr txBox="1"/>
          <p:nvPr/>
        </p:nvSpPr>
        <p:spPr>
          <a:xfrm>
            <a:off x="3918525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隠れ</a:t>
            </a:r>
            <a:r>
              <a:rPr kumimoji="1" lang="ja-JP" altLang="en-US" b="1" dirty="0"/>
              <a:t>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/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1369664"/>
                <a:ext cx="288925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/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92" y="3268331"/>
                <a:ext cx="294247" cy="276999"/>
              </a:xfrm>
              <a:prstGeom prst="rect">
                <a:avLst/>
              </a:prstGeom>
              <a:blipFill>
                <a:blip r:embed="rId3"/>
                <a:stretch>
                  <a:fillRect l="-21739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/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blipFill>
                <a:blip r:embed="rId4"/>
                <a:stretch>
                  <a:fillRect l="-16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B37CF7-A56F-704B-9E04-8DD457AE831C}"/>
              </a:ext>
            </a:extLst>
          </p:cNvPr>
          <p:cNvSpPr txBox="1"/>
          <p:nvPr/>
        </p:nvSpPr>
        <p:spPr>
          <a:xfrm>
            <a:off x="1706180" y="4314141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/>
              <p:nvPr/>
            </p:nvSpPr>
            <p:spPr>
              <a:xfrm>
                <a:off x="4119958" y="2272833"/>
                <a:ext cx="475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C42399A-43D6-944D-A5CC-BA7EA6BC2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958" y="2272833"/>
                <a:ext cx="47525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/>
              <p:nvPr/>
            </p:nvSpPr>
            <p:spPr>
              <a:xfrm>
                <a:off x="4123560" y="4182866"/>
                <a:ext cx="480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4BE13F7-3D53-DE48-A780-7D7C9C463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60" y="4182866"/>
                <a:ext cx="48058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/>
              <p:nvPr/>
            </p:nvSpPr>
            <p:spPr>
              <a:xfrm>
                <a:off x="6494526" y="5237442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FC269138-D8ED-A944-A69A-8813CD2AB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26" y="5237442"/>
                <a:ext cx="4642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/>
              <p:nvPr/>
            </p:nvSpPr>
            <p:spPr>
              <a:xfrm>
                <a:off x="6491865" y="3226116"/>
                <a:ext cx="46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32F51AD2-A7D5-B24D-9ED1-67655FBE7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65" y="3226116"/>
                <a:ext cx="4642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/>
              <p:nvPr/>
            </p:nvSpPr>
            <p:spPr>
              <a:xfrm>
                <a:off x="6497187" y="1277331"/>
                <a:ext cx="458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E9671F46-CF94-1040-A7B3-3FCDBA7D0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87" y="1277331"/>
                <a:ext cx="458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8693951F-E584-7545-9633-A7F29A4A85DE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910115" y="3405415"/>
            <a:ext cx="1270293" cy="96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>
            <a:extLst>
              <a:ext uri="{FF2B5EF4-FFF2-40B4-BE49-F238E27FC236}">
                <a16:creationId xmlns:a16="http://schemas.microsoft.com/office/drawing/2014/main" id="{53C20414-FF17-9949-AAA8-4161F4776E39}"/>
              </a:ext>
            </a:extLst>
          </p:cNvPr>
          <p:cNvSpPr/>
          <p:nvPr/>
        </p:nvSpPr>
        <p:spPr>
          <a:xfrm>
            <a:off x="9416434" y="940171"/>
            <a:ext cx="1092530" cy="1068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566CDED2-BD23-9F4B-B67A-05F1310CFF06}"/>
              </a:ext>
            </a:extLst>
          </p:cNvPr>
          <p:cNvSpPr/>
          <p:nvPr/>
        </p:nvSpPr>
        <p:spPr>
          <a:xfrm>
            <a:off x="9416434" y="2859146"/>
            <a:ext cx="1092530" cy="1068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BAE5A1A9-5BD5-8046-BC41-AD0040A8F1A8}"/>
              </a:ext>
            </a:extLst>
          </p:cNvPr>
          <p:cNvSpPr/>
          <p:nvPr/>
        </p:nvSpPr>
        <p:spPr>
          <a:xfrm>
            <a:off x="9416434" y="4887718"/>
            <a:ext cx="1092530" cy="1068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1A2C50-7C98-1340-A4F0-8F2A1278F97B}"/>
              </a:ext>
            </a:extLst>
          </p:cNvPr>
          <p:cNvCxnSpPr>
            <a:stCxn id="8" idx="6"/>
            <a:endCxn id="70" idx="2"/>
          </p:cNvCxnSpPr>
          <p:nvPr/>
        </p:nvCxnSpPr>
        <p:spPr>
          <a:xfrm flipV="1">
            <a:off x="7272938" y="1474560"/>
            <a:ext cx="214349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20B19EC-F77E-6641-9AA8-D4FB1D9F9530}"/>
              </a:ext>
            </a:extLst>
          </p:cNvPr>
          <p:cNvCxnSpPr/>
          <p:nvPr/>
        </p:nvCxnSpPr>
        <p:spPr>
          <a:xfrm flipV="1">
            <a:off x="7272938" y="3417326"/>
            <a:ext cx="214349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4C5A455-36F2-4A4F-951E-95B63B34A5EC}"/>
              </a:ext>
            </a:extLst>
          </p:cNvPr>
          <p:cNvCxnSpPr/>
          <p:nvPr/>
        </p:nvCxnSpPr>
        <p:spPr>
          <a:xfrm flipV="1">
            <a:off x="7272938" y="5432044"/>
            <a:ext cx="214349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C790347-E179-094A-A9E3-85CB473EA1D5}"/>
              </a:ext>
            </a:extLst>
          </p:cNvPr>
          <p:cNvSpPr txBox="1"/>
          <p:nvPr/>
        </p:nvSpPr>
        <p:spPr>
          <a:xfrm>
            <a:off x="9517374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正解</a:t>
            </a:r>
            <a:endParaRPr kumimoji="1" lang="ja-JP" altLang="en-US" b="1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5C0376D-A85C-8E45-ADFF-B593F55789A5}"/>
              </a:ext>
            </a:extLst>
          </p:cNvPr>
          <p:cNvSpPr txBox="1"/>
          <p:nvPr/>
        </p:nvSpPr>
        <p:spPr>
          <a:xfrm>
            <a:off x="7899361" y="5606774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誤差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3F449A7-67C1-9447-A7EC-0F3CBD80AECF}"/>
              </a:ext>
            </a:extLst>
          </p:cNvPr>
          <p:cNvSpPr txBox="1"/>
          <p:nvPr/>
        </p:nvSpPr>
        <p:spPr>
          <a:xfrm>
            <a:off x="7899361" y="3545330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誤差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E302F8C-7499-4C48-8735-9807853B8E3E}"/>
              </a:ext>
            </a:extLst>
          </p:cNvPr>
          <p:cNvSpPr txBox="1"/>
          <p:nvPr/>
        </p:nvSpPr>
        <p:spPr>
          <a:xfrm>
            <a:off x="7899361" y="1642734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誤差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D1D2EAC-ED8F-B74C-B1F7-767F8006545B}"/>
              </a:ext>
            </a:extLst>
          </p:cNvPr>
          <p:cNvCxnSpPr>
            <a:cxnSpLocks/>
          </p:cNvCxnSpPr>
          <p:nvPr/>
        </p:nvCxnSpPr>
        <p:spPr>
          <a:xfrm flipH="1">
            <a:off x="1983179" y="6476682"/>
            <a:ext cx="4740833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16FE752-9DE2-7B4F-8787-EB7AEE1ABE4D}"/>
              </a:ext>
            </a:extLst>
          </p:cNvPr>
          <p:cNvSpPr txBox="1"/>
          <p:nvPr/>
        </p:nvSpPr>
        <p:spPr>
          <a:xfrm>
            <a:off x="2260178" y="6107602"/>
            <a:ext cx="435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逆方向に伝播し、パラメータを更新する。</a:t>
            </a:r>
          </a:p>
        </p:txBody>
      </p:sp>
    </p:spTree>
    <p:extLst>
      <p:ext uri="{BB962C8B-B14F-4D97-AF65-F5344CB8AC3E}">
        <p14:creationId xmlns:p14="http://schemas.microsoft.com/office/powerpoint/2010/main" val="5654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917FEA0-F568-6940-A16C-CDC966602C65}"/>
              </a:ext>
            </a:extLst>
          </p:cNvPr>
          <p:cNvSpPr/>
          <p:nvPr/>
        </p:nvSpPr>
        <p:spPr>
          <a:xfrm>
            <a:off x="1436914" y="973777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652A8E6-42D1-E947-BAA4-0493FBA7E3A7}"/>
              </a:ext>
            </a:extLst>
          </p:cNvPr>
          <p:cNvSpPr/>
          <p:nvPr/>
        </p:nvSpPr>
        <p:spPr>
          <a:xfrm>
            <a:off x="1436914" y="5133591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4BF6469-D28F-7A47-9468-1960649902E8}"/>
              </a:ext>
            </a:extLst>
          </p:cNvPr>
          <p:cNvSpPr/>
          <p:nvPr/>
        </p:nvSpPr>
        <p:spPr>
          <a:xfrm>
            <a:off x="1427990" y="2872442"/>
            <a:ext cx="1092530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16AEB78-C842-2F45-B458-0B64DB8D7E95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 flipV="1">
            <a:off x="2529444" y="1066457"/>
            <a:ext cx="6844694" cy="4601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3FEA1A7-0614-1B41-968D-CA31C5B14774}"/>
              </a:ext>
            </a:extLst>
          </p:cNvPr>
          <p:cNvSpPr txBox="1"/>
          <p:nvPr/>
        </p:nvSpPr>
        <p:spPr>
          <a:xfrm>
            <a:off x="1537854" y="344569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入力層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0E22C1E-E2F7-2E45-8B7A-AED78CDD22A4}"/>
              </a:ext>
            </a:extLst>
          </p:cNvPr>
          <p:cNvSpPr txBox="1"/>
          <p:nvPr/>
        </p:nvSpPr>
        <p:spPr>
          <a:xfrm>
            <a:off x="9290462" y="344567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出力</a:t>
            </a:r>
            <a:r>
              <a:rPr kumimoji="1" lang="ja-JP" altLang="en-US" b="1" dirty="0"/>
              <a:t>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/>
              <p:nvPr/>
            </p:nvSpPr>
            <p:spPr>
              <a:xfrm>
                <a:off x="1833394" y="1369664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7B2CF67-8935-B44B-8015-1CFB5F1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94" y="1369664"/>
                <a:ext cx="294247" cy="276999"/>
              </a:xfrm>
              <a:prstGeom prst="rect">
                <a:avLst/>
              </a:prstGeom>
              <a:blipFill>
                <a:blip r:embed="rId2"/>
                <a:stretch>
                  <a:fillRect l="-2083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/>
              <p:nvPr/>
            </p:nvSpPr>
            <p:spPr>
              <a:xfrm>
                <a:off x="1832453" y="3268331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3FDF868-B6FD-3B48-86AB-107A5086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453" y="3268331"/>
                <a:ext cx="288925" cy="276999"/>
              </a:xfrm>
              <a:prstGeom prst="rect">
                <a:avLst/>
              </a:prstGeom>
              <a:blipFill>
                <a:blip r:embed="rId3"/>
                <a:stretch>
                  <a:fillRect l="-21739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/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F731FA3-7CC1-5847-884B-D4713982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55" y="5529480"/>
                <a:ext cx="308353" cy="276999"/>
              </a:xfrm>
              <a:prstGeom prst="rect">
                <a:avLst/>
              </a:prstGeom>
              <a:blipFill>
                <a:blip r:embed="rId4"/>
                <a:stretch>
                  <a:fillRect l="-48000" r="-2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B37CF7-A56F-704B-9E04-8DD457AE831C}"/>
              </a:ext>
            </a:extLst>
          </p:cNvPr>
          <p:cNvSpPr txBox="1"/>
          <p:nvPr/>
        </p:nvSpPr>
        <p:spPr>
          <a:xfrm>
            <a:off x="1706180" y="4314141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/>
              <p:nvPr/>
            </p:nvSpPr>
            <p:spPr>
              <a:xfrm>
                <a:off x="1073740" y="6311345"/>
                <a:ext cx="1801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748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2DFE2644-06F7-F146-8DCE-5A2B9644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40" y="6311345"/>
                <a:ext cx="1801029" cy="369332"/>
              </a:xfrm>
              <a:prstGeom prst="rect">
                <a:avLst/>
              </a:prstGeom>
              <a:blipFill>
                <a:blip r:embed="rId5"/>
                <a:stretch>
                  <a:fillRect l="-2113"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/>
              <p:nvPr/>
            </p:nvSpPr>
            <p:spPr>
              <a:xfrm>
                <a:off x="8965632" y="6457491"/>
                <a:ext cx="16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ノード数：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A2A20BD3-0076-F24C-B7FE-59D1EC0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632" y="6457491"/>
                <a:ext cx="1621108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7A297D-7FB2-374F-A208-B4F5C8A136EC}"/>
              </a:ext>
            </a:extLst>
          </p:cNvPr>
          <p:cNvSpPr/>
          <p:nvPr/>
        </p:nvSpPr>
        <p:spPr>
          <a:xfrm>
            <a:off x="9374138" y="713899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DBBF7F1F-A65E-8746-9044-7024F350CDB8}"/>
              </a:ext>
            </a:extLst>
          </p:cNvPr>
          <p:cNvSpPr/>
          <p:nvPr/>
        </p:nvSpPr>
        <p:spPr>
          <a:xfrm>
            <a:off x="9374138" y="1478905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B17C7B33-FDD4-CE4F-B2D9-6DEF48A7F129}"/>
              </a:ext>
            </a:extLst>
          </p:cNvPr>
          <p:cNvSpPr/>
          <p:nvPr/>
        </p:nvSpPr>
        <p:spPr>
          <a:xfrm>
            <a:off x="9374137" y="2245613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04AE4A2A-AF32-5D4E-B9F2-EE3A31479500}"/>
              </a:ext>
            </a:extLst>
          </p:cNvPr>
          <p:cNvSpPr/>
          <p:nvPr/>
        </p:nvSpPr>
        <p:spPr>
          <a:xfrm>
            <a:off x="9374136" y="3010619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50637CB2-899D-DC4F-8BAB-D6D7318342A0}"/>
              </a:ext>
            </a:extLst>
          </p:cNvPr>
          <p:cNvSpPr/>
          <p:nvPr/>
        </p:nvSpPr>
        <p:spPr>
          <a:xfrm>
            <a:off x="9374135" y="3780725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6B6B3A67-E9A5-B642-8BA7-F17ECCDDCEC4}"/>
              </a:ext>
            </a:extLst>
          </p:cNvPr>
          <p:cNvSpPr/>
          <p:nvPr/>
        </p:nvSpPr>
        <p:spPr>
          <a:xfrm>
            <a:off x="9353463" y="5695491"/>
            <a:ext cx="723297" cy="70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D51FB03-0EFC-7942-B5A7-E98F99A0A050}"/>
              </a:ext>
            </a:extLst>
          </p:cNvPr>
          <p:cNvSpPr txBox="1"/>
          <p:nvPr/>
        </p:nvSpPr>
        <p:spPr>
          <a:xfrm>
            <a:off x="9438112" y="4865297"/>
            <a:ext cx="553998" cy="451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400" dirty="0"/>
              <a:t>…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903A05-A7E2-4C48-88B4-E7B667B4875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529444" y="1831463"/>
            <a:ext cx="6844694" cy="3836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EAB8EDB-385F-CC4A-BC15-048BD2F2F702}"/>
              </a:ext>
            </a:extLst>
          </p:cNvPr>
          <p:cNvCxnSpPr>
            <a:cxnSpLocks/>
            <a:stCxn id="5" idx="6"/>
            <a:endCxn id="55" idx="2"/>
          </p:cNvCxnSpPr>
          <p:nvPr/>
        </p:nvCxnSpPr>
        <p:spPr>
          <a:xfrm flipV="1">
            <a:off x="2529444" y="2598171"/>
            <a:ext cx="6844693" cy="3069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451000-23BE-6748-A46F-7DF10AB6D170}"/>
              </a:ext>
            </a:extLst>
          </p:cNvPr>
          <p:cNvCxnSpPr>
            <a:cxnSpLocks/>
            <a:stCxn id="5" idx="6"/>
            <a:endCxn id="56" idx="2"/>
          </p:cNvCxnSpPr>
          <p:nvPr/>
        </p:nvCxnSpPr>
        <p:spPr>
          <a:xfrm flipV="1">
            <a:off x="2529444" y="3363177"/>
            <a:ext cx="6844692" cy="23048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56F275C-FB27-EB4E-BB3C-5ADBFEAD9AE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548872" y="4133283"/>
            <a:ext cx="6825263" cy="1505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262FC0F-4736-3E40-B183-29CC9807E759}"/>
              </a:ext>
            </a:extLst>
          </p:cNvPr>
          <p:cNvCxnSpPr>
            <a:cxnSpLocks/>
            <a:stCxn id="5" idx="6"/>
            <a:endCxn id="61" idx="2"/>
          </p:cNvCxnSpPr>
          <p:nvPr/>
        </p:nvCxnSpPr>
        <p:spPr>
          <a:xfrm>
            <a:off x="2529444" y="5667981"/>
            <a:ext cx="6824019" cy="3800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EBC1F75-5F77-334B-A11D-36A31690C86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29444" y="1508167"/>
            <a:ext cx="6824019" cy="3232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3B03B0A-6B78-1A4F-A0C7-27AD0D8BF418}"/>
              </a:ext>
            </a:extLst>
          </p:cNvPr>
          <p:cNvCxnSpPr>
            <a:cxnSpLocks/>
            <a:stCxn id="4" idx="6"/>
            <a:endCxn id="55" idx="2"/>
          </p:cNvCxnSpPr>
          <p:nvPr/>
        </p:nvCxnSpPr>
        <p:spPr>
          <a:xfrm>
            <a:off x="2529444" y="1508167"/>
            <a:ext cx="6844693" cy="10900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52EFF409-FE26-F84E-901F-CE46854DBB86}"/>
              </a:ext>
            </a:extLst>
          </p:cNvPr>
          <p:cNvCxnSpPr>
            <a:cxnSpLocks/>
            <a:stCxn id="4" idx="6"/>
            <a:endCxn id="56" idx="2"/>
          </p:cNvCxnSpPr>
          <p:nvPr/>
        </p:nvCxnSpPr>
        <p:spPr>
          <a:xfrm>
            <a:off x="2529444" y="1508167"/>
            <a:ext cx="6844692" cy="1855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B1C5F5EF-A316-2946-BF07-DF1681681C2A}"/>
              </a:ext>
            </a:extLst>
          </p:cNvPr>
          <p:cNvCxnSpPr>
            <a:cxnSpLocks/>
            <a:stCxn id="4" idx="6"/>
            <a:endCxn id="58" idx="2"/>
          </p:cNvCxnSpPr>
          <p:nvPr/>
        </p:nvCxnSpPr>
        <p:spPr>
          <a:xfrm>
            <a:off x="2529444" y="1508167"/>
            <a:ext cx="6844691" cy="26251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1751F8C-130C-8343-BD22-3276501081B7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>
            <a:off x="2529444" y="1508167"/>
            <a:ext cx="6824019" cy="45398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5DC365A-9EBD-F64F-A739-B97804BD08F8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 flipV="1">
            <a:off x="2520520" y="1066457"/>
            <a:ext cx="6853618" cy="234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430051-F1FF-3748-A6DA-4A83363940C7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 flipV="1">
            <a:off x="2520520" y="1831463"/>
            <a:ext cx="6853618" cy="157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439A758-7361-2144-9A15-CD501E16A4F6}"/>
              </a:ext>
            </a:extLst>
          </p:cNvPr>
          <p:cNvCxnSpPr>
            <a:cxnSpLocks/>
            <a:stCxn id="7" idx="6"/>
            <a:endCxn id="55" idx="2"/>
          </p:cNvCxnSpPr>
          <p:nvPr/>
        </p:nvCxnSpPr>
        <p:spPr>
          <a:xfrm flipV="1">
            <a:off x="2520520" y="2598171"/>
            <a:ext cx="6853617" cy="80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AB625BE-A420-4F42-9C2D-F9DE764485D7}"/>
              </a:ext>
            </a:extLst>
          </p:cNvPr>
          <p:cNvCxnSpPr>
            <a:cxnSpLocks/>
            <a:stCxn id="7" idx="6"/>
            <a:endCxn id="56" idx="2"/>
          </p:cNvCxnSpPr>
          <p:nvPr/>
        </p:nvCxnSpPr>
        <p:spPr>
          <a:xfrm flipV="1">
            <a:off x="2520520" y="3363177"/>
            <a:ext cx="6853616" cy="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9A2EAF7-BEF3-2C48-A9F5-05CB1D7E7802}"/>
              </a:ext>
            </a:extLst>
          </p:cNvPr>
          <p:cNvCxnSpPr>
            <a:cxnSpLocks/>
            <a:stCxn id="7" idx="6"/>
            <a:endCxn id="58" idx="2"/>
          </p:cNvCxnSpPr>
          <p:nvPr/>
        </p:nvCxnSpPr>
        <p:spPr>
          <a:xfrm>
            <a:off x="2520520" y="3406832"/>
            <a:ext cx="6853615" cy="72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BA30778C-E48D-6F49-ABEC-6827017F74E3}"/>
              </a:ext>
            </a:extLst>
          </p:cNvPr>
          <p:cNvCxnSpPr>
            <a:cxnSpLocks/>
            <a:stCxn id="7" idx="6"/>
            <a:endCxn id="61" idx="2"/>
          </p:cNvCxnSpPr>
          <p:nvPr/>
        </p:nvCxnSpPr>
        <p:spPr>
          <a:xfrm>
            <a:off x="2520520" y="3406832"/>
            <a:ext cx="6832943" cy="264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0956410-9AED-104A-A863-3ACC11933053}"/>
                  </a:ext>
                </a:extLst>
              </p:cNvPr>
              <p:cNvSpPr txBox="1"/>
              <p:nvPr/>
            </p:nvSpPr>
            <p:spPr>
              <a:xfrm>
                <a:off x="4426961" y="1446433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0956410-9AED-104A-A863-3ACC1193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61" y="1446433"/>
                <a:ext cx="468333" cy="289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CE9B4E8-2480-9E49-8B54-A0EA9C0D7A39}"/>
                  </a:ext>
                </a:extLst>
              </p:cNvPr>
              <p:cNvSpPr txBox="1"/>
              <p:nvPr/>
            </p:nvSpPr>
            <p:spPr>
              <a:xfrm>
                <a:off x="4437297" y="1657500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CE9B4E8-2480-9E49-8B54-A0EA9C0D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97" y="1657500"/>
                <a:ext cx="468333" cy="2891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DEBDD8B8-C0C2-0B40-B93A-E04F7E7127B7}"/>
                  </a:ext>
                </a:extLst>
              </p:cNvPr>
              <p:cNvSpPr txBox="1"/>
              <p:nvPr/>
            </p:nvSpPr>
            <p:spPr>
              <a:xfrm>
                <a:off x="4426958" y="1896675"/>
                <a:ext cx="478671" cy="2873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DEBDD8B8-C0C2-0B40-B93A-E04F7E712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58" y="1896675"/>
                <a:ext cx="478671" cy="2873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DE25BAC5-C646-254D-9347-ECB79BC56438}"/>
                  </a:ext>
                </a:extLst>
              </p:cNvPr>
              <p:cNvSpPr txBox="1"/>
              <p:nvPr/>
            </p:nvSpPr>
            <p:spPr>
              <a:xfrm>
                <a:off x="4437296" y="2119822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4,0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DE25BAC5-C646-254D-9347-ECB79BC5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96" y="2119822"/>
                <a:ext cx="468333" cy="2891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4C371FF-286C-C648-8A57-E38C02040B19}"/>
                  </a:ext>
                </a:extLst>
              </p:cNvPr>
              <p:cNvSpPr txBox="1"/>
              <p:nvPr/>
            </p:nvSpPr>
            <p:spPr>
              <a:xfrm>
                <a:off x="4425758" y="2678564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9,0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4C371FF-286C-C648-8A57-E38C0204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58" y="2678564"/>
                <a:ext cx="468333" cy="2891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EDA77EEB-A6D1-3545-A005-A7CAD9350DA0}"/>
                  </a:ext>
                </a:extLst>
              </p:cNvPr>
              <p:cNvSpPr txBox="1"/>
              <p:nvPr/>
            </p:nvSpPr>
            <p:spPr>
              <a:xfrm>
                <a:off x="4437296" y="4033268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EDA77EEB-A6D1-3545-A005-A7CAD935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96" y="4033268"/>
                <a:ext cx="468333" cy="289182"/>
              </a:xfrm>
              <a:prstGeom prst="rect">
                <a:avLst/>
              </a:prstGeom>
              <a:blipFill>
                <a:blip r:embed="rId12"/>
                <a:stretch>
                  <a:fillRect l="-18421" r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7B001397-B12E-5A47-9BCB-CDBE79742A07}"/>
                  </a:ext>
                </a:extLst>
              </p:cNvPr>
              <p:cNvSpPr txBox="1"/>
              <p:nvPr/>
            </p:nvSpPr>
            <p:spPr>
              <a:xfrm>
                <a:off x="4437296" y="4311988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7B001397-B12E-5A47-9BCB-CDBE7974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96" y="4311988"/>
                <a:ext cx="468333" cy="289182"/>
              </a:xfrm>
              <a:prstGeom prst="rect">
                <a:avLst/>
              </a:prstGeom>
              <a:blipFill>
                <a:blip r:embed="rId13"/>
                <a:stretch>
                  <a:fillRect l="-18421" r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C764156-05ED-D64E-BD6E-805F3F079177}"/>
                  </a:ext>
                </a:extLst>
              </p:cNvPr>
              <p:cNvSpPr txBox="1"/>
              <p:nvPr/>
            </p:nvSpPr>
            <p:spPr>
              <a:xfrm>
                <a:off x="4436585" y="4574993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C764156-05ED-D64E-BD6E-805F3F079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585" y="4574993"/>
                <a:ext cx="468333" cy="289182"/>
              </a:xfrm>
              <a:prstGeom prst="rect">
                <a:avLst/>
              </a:prstGeom>
              <a:blipFill>
                <a:blip r:embed="rId14"/>
                <a:stretch>
                  <a:fillRect l="-18421" r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8D1F8B47-0BE5-0747-9022-2C95E2902D86}"/>
                  </a:ext>
                </a:extLst>
              </p:cNvPr>
              <p:cNvSpPr txBox="1"/>
              <p:nvPr/>
            </p:nvSpPr>
            <p:spPr>
              <a:xfrm>
                <a:off x="4414006" y="4784990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8D1F8B47-0BE5-0747-9022-2C95E2902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006" y="4784990"/>
                <a:ext cx="468333" cy="289182"/>
              </a:xfrm>
              <a:prstGeom prst="rect">
                <a:avLst/>
              </a:prstGeom>
              <a:blipFill>
                <a:blip r:embed="rId15"/>
                <a:stretch>
                  <a:fillRect l="-25000" r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C578925-BD6F-3B41-9B8A-B99A7001217B}"/>
                  </a:ext>
                </a:extLst>
              </p:cNvPr>
              <p:cNvSpPr txBox="1"/>
              <p:nvPr/>
            </p:nvSpPr>
            <p:spPr>
              <a:xfrm>
                <a:off x="4434681" y="5039111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3,748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C578925-BD6F-3B41-9B8A-B99A7001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5039111"/>
                <a:ext cx="468333" cy="289182"/>
              </a:xfrm>
              <a:prstGeom prst="rect">
                <a:avLst/>
              </a:prstGeom>
              <a:blipFill>
                <a:blip r:embed="rId16"/>
                <a:stretch>
                  <a:fillRect l="-18421" r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CE86D3DE-68C5-4D48-A4E3-B90925739098}"/>
                  </a:ext>
                </a:extLst>
              </p:cNvPr>
              <p:cNvSpPr txBox="1"/>
              <p:nvPr/>
            </p:nvSpPr>
            <p:spPr>
              <a:xfrm>
                <a:off x="4434681" y="5635881"/>
                <a:ext cx="468333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n>
                                <a:solidFill>
                                  <a:srgbClr val="C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9,748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CE86D3DE-68C5-4D48-A4E3-B90925739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5635881"/>
                <a:ext cx="468333" cy="289182"/>
              </a:xfrm>
              <a:prstGeom prst="rect">
                <a:avLst/>
              </a:prstGeom>
              <a:blipFill>
                <a:blip r:embed="rId17"/>
                <a:stretch>
                  <a:fillRect l="-18421" r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9E70133-06E9-BE49-A2A2-5CE426BF81FC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 flipV="1">
            <a:off x="2529444" y="1066457"/>
            <a:ext cx="6844694" cy="4417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5D4962D-8F21-6C44-AC18-5331F3B3808D}"/>
                  </a:ext>
                </a:extLst>
              </p:cNvPr>
              <p:cNvSpPr/>
              <p:nvPr/>
            </p:nvSpPr>
            <p:spPr>
              <a:xfrm>
                <a:off x="4321672" y="1161092"/>
                <a:ext cx="65299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n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5D4962D-8F21-6C44-AC18-5331F3B38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72" y="1161092"/>
                <a:ext cx="652999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05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156</Words>
  <Application>Microsoft Macintosh PowerPoint</Application>
  <PresentationFormat>ワイド画面</PresentationFormat>
  <Paragraphs>125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稲垣裕哉</dc:creator>
  <cp:lastModifiedBy>稲垣裕哉</cp:lastModifiedBy>
  <cp:revision>22</cp:revision>
  <dcterms:created xsi:type="dcterms:W3CDTF">2018-01-21T08:12:38Z</dcterms:created>
  <dcterms:modified xsi:type="dcterms:W3CDTF">2018-01-22T15:03:08Z</dcterms:modified>
</cp:coreProperties>
</file>