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63EB5B-1F0A-D34C-AC91-805EACA9A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89B2197-A7B0-9D46-BFCA-7D5940398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クリックしてマスター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4B5E35-0FF2-5947-9C6C-5B9E9BB7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937B-CEDB-2A40-A3D9-7105DACB19C7}" type="datetimeFigureOut">
              <a:rPr kumimoji="1" lang="ja-JP" altLang="en-US" smtClean="0"/>
              <a:t>2018/1/26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8CC6A7-7AA2-0B4D-ADBF-23A71D5E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DEE215-2C0D-6843-AE13-89FA2B59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B883-3E9B-DD47-920F-D388CE400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669A6F-A038-D445-83C5-BEDCA66F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D8EE9B-1220-4842-85E9-E450CB91C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D023F1-E4F2-1D4F-94C1-C4D612EA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937B-CEDB-2A40-A3D9-7105DACB19C7}" type="datetimeFigureOut">
              <a:rPr kumimoji="1" lang="ja-JP" altLang="en-US" smtClean="0"/>
              <a:t>2018/1/26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62A712-E3D3-1C4A-A2BB-361D5CF8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5C43D2-FD0A-FF49-BF6A-B1EACEA7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B883-3E9B-DD47-920F-D388CE400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42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7D62D5E-D3D0-944E-BF7C-293089B9F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BBFB0A-43D9-CA43-922E-D891A400B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273405-6DF7-9C4F-94E8-A9647706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937B-CEDB-2A40-A3D9-7105DACB19C7}" type="datetimeFigureOut">
              <a:rPr kumimoji="1" lang="ja-JP" altLang="en-US" smtClean="0"/>
              <a:t>2018/1/26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056E89-7202-8346-9FAF-A2D00FF0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AE70EC-8C11-F640-A9BD-50FB828A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B883-3E9B-DD47-920F-D388CE400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75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AD0772-53E1-384D-AA27-DB7047EA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D4A2EA-C726-5249-A6DB-A72765F4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79AEE3-C405-DF42-831F-AD0D70AA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937B-CEDB-2A40-A3D9-7105DACB19C7}" type="datetimeFigureOut">
              <a:rPr kumimoji="1" lang="ja-JP" altLang="en-US" smtClean="0"/>
              <a:t>2018/1/26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268697-3119-AF4F-8EAA-49D37750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76B3AE-A479-A442-BD50-4080D7ED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B883-3E9B-DD47-920F-D388CE400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2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E20544-F961-6244-8343-9CD4CB20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06DD08-2D8D-8949-9DFF-F45EC7F02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739BD4-3568-A943-A065-09B14009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937B-CEDB-2A40-A3D9-7105DACB19C7}" type="datetimeFigureOut">
              <a:rPr kumimoji="1" lang="ja-JP" altLang="en-US" smtClean="0"/>
              <a:t>2018/1/26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9E4F66-AFDC-1745-B90C-0F34C6C6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94301D-C1E3-7F40-A599-31CCE5C1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B883-3E9B-DD47-920F-D388CE400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937F1-340E-F145-AE69-662AA25B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A3E4F0-505B-A945-A982-74B48CB78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8E353A-2C91-EB4A-B936-6BA52A118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1C616E-9152-CD4A-86E4-B4817E47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937B-CEDB-2A40-A3D9-7105DACB19C7}" type="datetimeFigureOut">
              <a:rPr kumimoji="1" lang="ja-JP" altLang="en-US" smtClean="0"/>
              <a:t>2018/1/26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EE6BEF-43B6-4D40-B197-C62AD0A6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666F65-705C-6C4B-A7AD-067CCC4D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B883-3E9B-DD47-920F-D388CE400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47838B-0CD1-2C44-B95B-933314B8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7D0893-FF3E-C442-B481-C88AEAF47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BF24AE7-6E90-BC4F-99D0-46DABDFC3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420002C-2A7B-8342-B721-5C78269E4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A5BCF4D-68CE-F34B-A618-232F74A0B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98EA78-5684-0F45-A40B-22870516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937B-CEDB-2A40-A3D9-7105DACB19C7}" type="datetimeFigureOut">
              <a:rPr kumimoji="1" lang="ja-JP" altLang="en-US" smtClean="0"/>
              <a:t>2018/1/26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90BF99F-FA69-4E4D-9ED0-F25B2771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B0F616E-CA1A-F842-AC2E-C4B1E77C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B883-3E9B-DD47-920F-D388CE400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91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125FA9-43C0-5643-B590-2FB188CE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32F4221-F265-4742-8F84-E875C2F3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937B-CEDB-2A40-A3D9-7105DACB19C7}" type="datetimeFigureOut">
              <a:rPr kumimoji="1" lang="ja-JP" altLang="en-US" smtClean="0"/>
              <a:t>2018/1/26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B85179-7E48-4A47-B3E1-5EB4A4A1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703AA7E-F393-E54A-B9B2-7CBB0A28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B883-3E9B-DD47-920F-D388CE400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35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D09A86A-73D7-5347-B552-023FAC5D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937B-CEDB-2A40-A3D9-7105DACB19C7}" type="datetimeFigureOut">
              <a:rPr kumimoji="1" lang="ja-JP" altLang="en-US" smtClean="0"/>
              <a:t>2018/1/26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A964054-B9DA-694F-97B4-D90ECF25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1429BD-C508-E54F-B374-C5FC1388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B883-3E9B-DD47-920F-D388CE400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42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C685FD-1761-0043-996B-1887C9B6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39C274-D63A-0F4A-B44A-C27773796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F9DAE0-2C02-524D-BE2D-321B85910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E87DAF-EF89-D641-B17B-5D6FAE6D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937B-CEDB-2A40-A3D9-7105DACB19C7}" type="datetimeFigureOut">
              <a:rPr kumimoji="1" lang="ja-JP" altLang="en-US" smtClean="0"/>
              <a:t>2018/1/26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3B9280-6946-EE41-80A9-7124E368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7FBF0E-E91A-A54C-BCD9-A266D524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B883-3E9B-DD47-920F-D388CE400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79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0019EF-DB0B-1B40-ADEB-DCA92245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B8F84E3-8A08-E04B-A82F-D18EAFC77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6C79AE-A202-7C41-8216-61901B1DB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D32950-4E32-F146-AB7F-D05DFD5D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937B-CEDB-2A40-A3D9-7105DACB19C7}" type="datetimeFigureOut">
              <a:rPr kumimoji="1" lang="ja-JP" altLang="en-US" smtClean="0"/>
              <a:t>2018/1/26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945197-567F-804D-805F-17C2534B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480546-8E39-FE4D-B4C1-18534ADF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B883-3E9B-DD47-920F-D388CE400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89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F36BB5-FE31-F847-A5C1-3EA73657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0DB6EC-65C5-824A-910C-A52217A9E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5D6F8-AC13-0146-A341-4E0143E24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4937B-CEDB-2A40-A3D9-7105DACB19C7}" type="datetimeFigureOut">
              <a:rPr kumimoji="1" lang="ja-JP" altLang="en-US" smtClean="0"/>
              <a:t>2018/1/26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BE674B-8E88-D845-81FD-2E53BBFD1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72BD8D-A04F-D44C-8F84-910F9F21E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FB883-3E9B-DD47-920F-D388CE400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59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0.png"/><Relationship Id="rId7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A8F4CF6-076A-F04F-8E54-F191F3F1BF28}"/>
                  </a:ext>
                </a:extLst>
              </p:cNvPr>
              <p:cNvSpPr txBox="1"/>
              <p:nvPr/>
            </p:nvSpPr>
            <p:spPr>
              <a:xfrm>
                <a:off x="354674" y="1571234"/>
                <a:ext cx="1698172" cy="377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A8F4CF6-076A-F04F-8E54-F191F3F1B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4" y="1571234"/>
                <a:ext cx="1698172" cy="377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8019D57D-E763-C041-9944-AECD1AF5DC5B}"/>
                  </a:ext>
                </a:extLst>
              </p:cNvPr>
              <p:cNvSpPr/>
              <p:nvPr/>
            </p:nvSpPr>
            <p:spPr>
              <a:xfrm>
                <a:off x="2496482" y="1142865"/>
                <a:ext cx="2981466" cy="1149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8019D57D-E763-C041-9944-AECD1AF5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482" y="1142865"/>
                <a:ext cx="2981466" cy="1149545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31C39945-303D-324B-8AE1-6AABFDA4C4A6}"/>
                  </a:ext>
                </a:extLst>
              </p:cNvPr>
              <p:cNvSpPr/>
              <p:nvPr/>
            </p:nvSpPr>
            <p:spPr>
              <a:xfrm>
                <a:off x="6322830" y="924422"/>
                <a:ext cx="1230017" cy="16712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31C39945-303D-324B-8AE1-6AABFDA4C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30" y="924422"/>
                <a:ext cx="1230017" cy="16712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BF5E4D7-720F-ED4F-AC23-743A866BEF3C}"/>
              </a:ext>
            </a:extLst>
          </p:cNvPr>
          <p:cNvCxnSpPr/>
          <p:nvPr/>
        </p:nvCxnSpPr>
        <p:spPr>
          <a:xfrm>
            <a:off x="5389833" y="1292434"/>
            <a:ext cx="6650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B487B54-8D8D-F540-8740-23302A9BDD37}"/>
              </a:ext>
            </a:extLst>
          </p:cNvPr>
          <p:cNvCxnSpPr/>
          <p:nvPr/>
        </p:nvCxnSpPr>
        <p:spPr>
          <a:xfrm>
            <a:off x="5389833" y="1734665"/>
            <a:ext cx="6650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57AC86F-AB56-414C-A141-92911F1935B9}"/>
              </a:ext>
            </a:extLst>
          </p:cNvPr>
          <p:cNvCxnSpPr/>
          <p:nvPr/>
        </p:nvCxnSpPr>
        <p:spPr>
          <a:xfrm>
            <a:off x="5389833" y="2208814"/>
            <a:ext cx="6650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CB949F8-57C6-DF40-9F47-AC9D461AE1B2}"/>
              </a:ext>
            </a:extLst>
          </p:cNvPr>
          <p:cNvSpPr txBox="1"/>
          <p:nvPr/>
        </p:nvSpPr>
        <p:spPr>
          <a:xfrm>
            <a:off x="5274657" y="672166"/>
            <a:ext cx="9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weight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1A3639D1-9649-5842-8955-185021AC596A}"/>
                  </a:ext>
                </a:extLst>
              </p:cNvPr>
              <p:cNvSpPr/>
              <p:nvPr/>
            </p:nvSpPr>
            <p:spPr>
              <a:xfrm>
                <a:off x="2842997" y="3831443"/>
                <a:ext cx="1952971" cy="18255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 sz="24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24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1A3639D1-9649-5842-8955-185021AC5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997" y="3831443"/>
                <a:ext cx="1952971" cy="1825500"/>
              </a:xfrm>
              <a:prstGeom prst="rect">
                <a:avLst/>
              </a:prstGeom>
              <a:blipFill>
                <a:blip r:embed="rId5"/>
                <a:stretch>
                  <a:fillRect t="-694" b="-48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47840D2-FE61-7040-9FDE-E3FEDAAF5FDC}"/>
              </a:ext>
            </a:extLst>
          </p:cNvPr>
          <p:cNvCxnSpPr/>
          <p:nvPr/>
        </p:nvCxnSpPr>
        <p:spPr>
          <a:xfrm>
            <a:off x="7869487" y="1292434"/>
            <a:ext cx="6650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393F3C-9ACB-D441-960E-EFA5074A1B80}"/>
              </a:ext>
            </a:extLst>
          </p:cNvPr>
          <p:cNvCxnSpPr/>
          <p:nvPr/>
        </p:nvCxnSpPr>
        <p:spPr>
          <a:xfrm>
            <a:off x="7864861" y="1734665"/>
            <a:ext cx="6650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839203E-F4D6-B546-ACD4-656A50B29438}"/>
              </a:ext>
            </a:extLst>
          </p:cNvPr>
          <p:cNvCxnSpPr/>
          <p:nvPr/>
        </p:nvCxnSpPr>
        <p:spPr>
          <a:xfrm>
            <a:off x="7827717" y="2208814"/>
            <a:ext cx="6650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6378B79-7A15-304A-B87B-E05362757515}"/>
              </a:ext>
            </a:extLst>
          </p:cNvPr>
          <p:cNvSpPr/>
          <p:nvPr/>
        </p:nvSpPr>
        <p:spPr>
          <a:xfrm>
            <a:off x="7813043" y="672166"/>
            <a:ext cx="771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err="1"/>
              <a:t>exp</a:t>
            </a:r>
            <a:r>
              <a:rPr lang="en-US" altLang="ja-JP" b="1" dirty="0"/>
              <a:t>()</a:t>
            </a:r>
            <a:endParaRPr lang="ja-JP" altLang="en-US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54FACE3-D860-A544-97B0-6188D2F52EC9}"/>
              </a:ext>
            </a:extLst>
          </p:cNvPr>
          <p:cNvCxnSpPr/>
          <p:nvPr/>
        </p:nvCxnSpPr>
        <p:spPr>
          <a:xfrm>
            <a:off x="5389833" y="4231578"/>
            <a:ext cx="6650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7B042B7-C6D9-B547-8324-B62F9C49FF6E}"/>
              </a:ext>
            </a:extLst>
          </p:cNvPr>
          <p:cNvCxnSpPr/>
          <p:nvPr/>
        </p:nvCxnSpPr>
        <p:spPr>
          <a:xfrm>
            <a:off x="5377199" y="5337961"/>
            <a:ext cx="6650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50AE673-A8C0-9247-A780-EA15178F79EF}"/>
              </a:ext>
            </a:extLst>
          </p:cNvPr>
          <p:cNvCxnSpPr/>
          <p:nvPr/>
        </p:nvCxnSpPr>
        <p:spPr>
          <a:xfrm>
            <a:off x="5389833" y="4744193"/>
            <a:ext cx="6650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0241844-F9D5-6443-95F9-0A12345418EF}"/>
              </a:ext>
            </a:extLst>
          </p:cNvPr>
          <p:cNvSpPr/>
          <p:nvPr/>
        </p:nvSpPr>
        <p:spPr>
          <a:xfrm>
            <a:off x="5274657" y="33870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正規化</a:t>
            </a:r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E1E9876F-2EF2-E745-8C9A-39335E52F5F6}"/>
              </a:ext>
            </a:extLst>
          </p:cNvPr>
          <p:cNvSpPr/>
          <p:nvPr/>
        </p:nvSpPr>
        <p:spPr>
          <a:xfrm>
            <a:off x="2462031" y="374073"/>
            <a:ext cx="6741206" cy="602672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B669E66-0C00-C54D-9ED1-9B42F5FBB33D}"/>
              </a:ext>
            </a:extLst>
          </p:cNvPr>
          <p:cNvCxnSpPr/>
          <p:nvPr/>
        </p:nvCxnSpPr>
        <p:spPr>
          <a:xfrm>
            <a:off x="9502256" y="4247416"/>
            <a:ext cx="6650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5DFC5269-F371-684D-AF4B-8BCA3EA02137}"/>
              </a:ext>
            </a:extLst>
          </p:cNvPr>
          <p:cNvCxnSpPr/>
          <p:nvPr/>
        </p:nvCxnSpPr>
        <p:spPr>
          <a:xfrm>
            <a:off x="9502256" y="4758047"/>
            <a:ext cx="6650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90B44FB8-34DB-B248-9B6E-0C8BE22DFB21}"/>
              </a:ext>
            </a:extLst>
          </p:cNvPr>
          <p:cNvCxnSpPr/>
          <p:nvPr/>
        </p:nvCxnSpPr>
        <p:spPr>
          <a:xfrm>
            <a:off x="9502256" y="5337961"/>
            <a:ext cx="6650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14550CE5-CABC-C649-9B1A-86A165C9FD84}"/>
                  </a:ext>
                </a:extLst>
              </p:cNvPr>
              <p:cNvSpPr/>
              <p:nvPr/>
            </p:nvSpPr>
            <p:spPr>
              <a:xfrm>
                <a:off x="10330846" y="4322298"/>
                <a:ext cx="1474121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000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ja-JP" altLang="en-US" sz="2000" b="0" dirty="0">
                    <a:latin typeface="Cambria Math" panose="02040503050406030204" pitchFamily="18" charset="0"/>
                  </a:rPr>
                  <a:t>ただし、</a:t>
                </a:r>
                <a:endParaRPr lang="en-US" altLang="ja-JP" sz="20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=0,…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/>
              </a:p>
            </p:txBody>
          </p:sp>
        </mc:Choice>
        <mc:Fallback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14550CE5-CABC-C649-9B1A-86A165C9F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0846" y="4322298"/>
                <a:ext cx="1474121" cy="1015663"/>
              </a:xfrm>
              <a:prstGeom prst="rect">
                <a:avLst/>
              </a:prstGeom>
              <a:blipFill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3150D3E-7701-E348-8C24-EEC28D134FEE}"/>
              </a:ext>
            </a:extLst>
          </p:cNvPr>
          <p:cNvSpPr/>
          <p:nvPr/>
        </p:nvSpPr>
        <p:spPr>
          <a:xfrm>
            <a:off x="530099" y="67216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入力データ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0066546-85ED-CC4F-BE00-AB372AAD4CE4}"/>
              </a:ext>
            </a:extLst>
          </p:cNvPr>
          <p:cNvSpPr/>
          <p:nvPr/>
        </p:nvSpPr>
        <p:spPr>
          <a:xfrm>
            <a:off x="10744740" y="340145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出力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3CAAA54A-923A-DF45-B5D5-D8415BDB19B0}"/>
                  </a:ext>
                </a:extLst>
              </p:cNvPr>
              <p:cNvSpPr/>
              <p:nvPr/>
            </p:nvSpPr>
            <p:spPr>
              <a:xfrm>
                <a:off x="6644326" y="3537163"/>
                <a:ext cx="2050113" cy="2414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ja-JP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ja-JP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mtClean="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ja-JP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ja-JP"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mtClean="0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ja-JP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nary>
                                            <m:naryPr>
                                              <m:chr m:val="∑"/>
                                              <m:limLoc m:val="subSup"/>
                                              <m:ctrlPr>
                                                <a:rPr lang="en-US" altLang="ja-JP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5"/>
                                                </m:rP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sup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ja-JP" smtClean="0">
                                                  <a:latin typeface="Cambria Math" panose="02040503050406030204" pitchFamily="18" charset="0"/>
                                                </a:rPr>
                                                <m:t>exp</m:t>
                                              </m:r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⁡(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ja-JP">
                                                      <a:latin typeface="Cambria Math" panose="02040503050406030204" pitchFamily="18" charset="0"/>
                                                    </a:rPr>
                                                    <m:t>x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nary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ja-JP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ja-JP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mtClean="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ja-JP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ja-JP"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3CAAA54A-923A-DF45-B5D5-D8415BDB19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326" y="3537163"/>
                <a:ext cx="2050113" cy="2414059"/>
              </a:xfrm>
              <a:prstGeom prst="rect">
                <a:avLst/>
              </a:prstGeom>
              <a:blipFill>
                <a:blip r:embed="rId7"/>
                <a:stretch>
                  <a:fillRect l="-9202" t="-4712" b="-246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円/楕円 3">
            <a:extLst>
              <a:ext uri="{FF2B5EF4-FFF2-40B4-BE49-F238E27FC236}">
                <a16:creationId xmlns:a16="http://schemas.microsoft.com/office/drawing/2014/main" id="{59635061-C6CC-6D44-98A0-A85B2A1CBD0D}"/>
              </a:ext>
            </a:extLst>
          </p:cNvPr>
          <p:cNvSpPr/>
          <p:nvPr/>
        </p:nvSpPr>
        <p:spPr>
          <a:xfrm>
            <a:off x="6384804" y="3030192"/>
            <a:ext cx="2585449" cy="3301340"/>
          </a:xfrm>
          <a:prstGeom prst="ellipse">
            <a:avLst/>
          </a:prstGeom>
          <a:noFill/>
          <a:ln w="3810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C38C8AEA-3DE3-0241-83D7-AAC22EEDDB72}"/>
              </a:ext>
            </a:extLst>
          </p:cNvPr>
          <p:cNvSpPr/>
          <p:nvPr/>
        </p:nvSpPr>
        <p:spPr>
          <a:xfrm>
            <a:off x="6762173" y="4333406"/>
            <a:ext cx="1784955" cy="8544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線吹き出し 2 23">
            <a:extLst>
              <a:ext uri="{FF2B5EF4-FFF2-40B4-BE49-F238E27FC236}">
                <a16:creationId xmlns:a16="http://schemas.microsoft.com/office/drawing/2014/main" id="{EE00CACF-4EF6-0C48-89DF-E3C98A0F97CA}"/>
              </a:ext>
            </a:extLst>
          </p:cNvPr>
          <p:cNvSpPr/>
          <p:nvPr/>
        </p:nvSpPr>
        <p:spPr>
          <a:xfrm>
            <a:off x="9531095" y="2434442"/>
            <a:ext cx="1260978" cy="595750"/>
          </a:xfrm>
          <a:prstGeom prst="callout2">
            <a:avLst>
              <a:gd name="adj1" fmla="val 28377"/>
              <a:gd name="adj2" fmla="val 11837"/>
              <a:gd name="adj3" fmla="val 27703"/>
              <a:gd name="adj4" fmla="val -35172"/>
              <a:gd name="adj5" fmla="val 331660"/>
              <a:gd name="adj6" fmla="val -10831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165FE8B-B0C7-1244-AA88-A7871C0BA51C}"/>
                  </a:ext>
                </a:extLst>
              </p:cNvPr>
              <p:cNvSpPr txBox="1"/>
              <p:nvPr/>
            </p:nvSpPr>
            <p:spPr>
              <a:xfrm>
                <a:off x="9723118" y="2075050"/>
                <a:ext cx="2373470" cy="923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dirty="0">
                    <a:solidFill>
                      <a:srgbClr val="FF0000"/>
                    </a:solidFill>
                  </a:rPr>
                  <a:t>ラベル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(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出力値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b="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kumimoji="1" lang="ja-JP" altLang="en-US" dirty="0">
                    <a:solidFill>
                      <a:srgbClr val="FF0000"/>
                    </a:solidFill>
                  </a:rPr>
                  <a:t>の確率分布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altLang="ja-JP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である</m:t>
                    </m:r>
                    <m:r>
                      <a:rPr lang="ja-JP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確率が出る</m:t>
                    </m:r>
                  </m:oMath>
                </a14:m>
                <a:r>
                  <a:rPr lang="en-US" altLang="ja-JP" dirty="0">
                    <a:solidFill>
                      <a:srgbClr val="FF0000"/>
                    </a:solidFill>
                  </a:rPr>
                  <a:t>)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165FE8B-B0C7-1244-AA88-A7871C0BA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118" y="2075050"/>
                <a:ext cx="2373470" cy="923907"/>
              </a:xfrm>
              <a:prstGeom prst="rect">
                <a:avLst/>
              </a:prstGeom>
              <a:blipFill>
                <a:blip r:embed="rId8"/>
                <a:stretch>
                  <a:fillRect l="-1604" t="-1351" r="-1604" b="-94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線吹き出し 2 36">
            <a:extLst>
              <a:ext uri="{FF2B5EF4-FFF2-40B4-BE49-F238E27FC236}">
                <a16:creationId xmlns:a16="http://schemas.microsoft.com/office/drawing/2014/main" id="{82FFC8D6-122F-B448-AA13-1A5CD9C460E6}"/>
              </a:ext>
            </a:extLst>
          </p:cNvPr>
          <p:cNvSpPr/>
          <p:nvPr/>
        </p:nvSpPr>
        <p:spPr>
          <a:xfrm>
            <a:off x="568254" y="4830129"/>
            <a:ext cx="1262518" cy="946380"/>
          </a:xfrm>
          <a:prstGeom prst="callout2">
            <a:avLst>
              <a:gd name="adj1" fmla="val 27534"/>
              <a:gd name="adj2" fmla="val 37756"/>
              <a:gd name="adj3" fmla="val -173237"/>
              <a:gd name="adj4" fmla="val 77394"/>
              <a:gd name="adj5" fmla="val -172343"/>
              <a:gd name="adj6" fmla="val 143336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149761C1-F979-B24E-A4FC-3845209731CF}"/>
                  </a:ext>
                </a:extLst>
              </p:cNvPr>
              <p:cNvSpPr txBox="1"/>
              <p:nvPr/>
            </p:nvSpPr>
            <p:spPr>
              <a:xfrm>
                <a:off x="136766" y="5187809"/>
                <a:ext cx="20851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kumimoji="1" lang="en-US" altLang="ja-JP" sz="2800" dirty="0"/>
                  <a:t>(</a:t>
                </a:r>
                <a14:m>
                  <m:oMath xmlns:m="http://schemas.openxmlformats.org/officeDocument/2006/math">
                    <m:r>
                      <a:rPr lang="en-US" altLang="ja-JP" sz="2800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kumimoji="1" lang="en-US" altLang="ja-JP" sz="2800" dirty="0"/>
                  <a:t>)</a:t>
                </a:r>
                <a:r>
                  <a:rPr kumimoji="1" lang="ja-JP" altLang="en-US" sz="2800" dirty="0"/>
                  <a:t>とする。</a:t>
                </a:r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149761C1-F979-B24E-A4FC-384520973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66" y="5187809"/>
                <a:ext cx="2085186" cy="523220"/>
              </a:xfrm>
              <a:prstGeom prst="rect">
                <a:avLst/>
              </a:prstGeom>
              <a:blipFill>
                <a:blip r:embed="rId9"/>
                <a:stretch>
                  <a:fillRect l="-1212" t="-11905" r="-23030" b="-309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644153C-4D59-5F4C-8E70-A24227A1C54F}"/>
              </a:ext>
            </a:extLst>
          </p:cNvPr>
          <p:cNvSpPr/>
          <p:nvPr/>
        </p:nvSpPr>
        <p:spPr>
          <a:xfrm>
            <a:off x="9032103" y="5795973"/>
            <a:ext cx="16047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最も確率が</a:t>
            </a:r>
            <a:endParaRPr lang="en-US" altLang="ja-JP" b="1" dirty="0">
              <a:solidFill>
                <a:srgbClr val="FF0000"/>
              </a:solidFill>
            </a:endParaRPr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高いラベル</a:t>
            </a:r>
            <a:endParaRPr lang="en-US" altLang="ja-JP" b="1" dirty="0">
              <a:solidFill>
                <a:srgbClr val="FF0000"/>
              </a:solidFill>
            </a:endParaRPr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を出力</a:t>
            </a:r>
          </a:p>
        </p:txBody>
      </p:sp>
    </p:spTree>
    <p:extLst>
      <p:ext uri="{BB962C8B-B14F-4D97-AF65-F5344CB8AC3E}">
        <p14:creationId xmlns:p14="http://schemas.microsoft.com/office/powerpoint/2010/main" val="274794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A8F4CF6-076A-F04F-8E54-F191F3F1BF28}"/>
                  </a:ext>
                </a:extLst>
              </p:cNvPr>
              <p:cNvSpPr txBox="1"/>
              <p:nvPr/>
            </p:nvSpPr>
            <p:spPr>
              <a:xfrm>
                <a:off x="350427" y="3011980"/>
                <a:ext cx="1698172" cy="377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A8F4CF6-076A-F04F-8E54-F191F3F1B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27" y="3011980"/>
                <a:ext cx="1698172" cy="377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E1E9876F-2EF2-E745-8C9A-39335E52F5F6}"/>
              </a:ext>
            </a:extLst>
          </p:cNvPr>
          <p:cNvSpPr/>
          <p:nvPr/>
        </p:nvSpPr>
        <p:spPr>
          <a:xfrm>
            <a:off x="2275865" y="2413398"/>
            <a:ext cx="1682457" cy="15747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B669E66-0C00-C54D-9ED1-9B42F5FBB33D}"/>
              </a:ext>
            </a:extLst>
          </p:cNvPr>
          <p:cNvCxnSpPr/>
          <p:nvPr/>
        </p:nvCxnSpPr>
        <p:spPr>
          <a:xfrm>
            <a:off x="4110860" y="3200780"/>
            <a:ext cx="6650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90B44FB8-34DB-B248-9B6E-0C8BE22DFB21}"/>
              </a:ext>
            </a:extLst>
          </p:cNvPr>
          <p:cNvCxnSpPr/>
          <p:nvPr/>
        </p:nvCxnSpPr>
        <p:spPr>
          <a:xfrm>
            <a:off x="6699680" y="3200779"/>
            <a:ext cx="6650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14550CE5-CABC-C649-9B1A-86A165C9FD84}"/>
                  </a:ext>
                </a:extLst>
              </p:cNvPr>
              <p:cNvSpPr/>
              <p:nvPr/>
            </p:nvSpPr>
            <p:spPr>
              <a:xfrm>
                <a:off x="10148336" y="2692947"/>
                <a:ext cx="1474121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000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ja-JP" altLang="en-US" sz="2000" b="0" dirty="0">
                    <a:latin typeface="Cambria Math" panose="02040503050406030204" pitchFamily="18" charset="0"/>
                  </a:rPr>
                  <a:t>ただし、</a:t>
                </a:r>
                <a:endParaRPr lang="en-US" altLang="ja-JP" sz="20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=0,…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/>
              </a:p>
            </p:txBody>
          </p:sp>
        </mc:Choice>
        <mc:Fallback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14550CE5-CABC-C649-9B1A-86A165C9F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8336" y="2692947"/>
                <a:ext cx="1474121" cy="1015663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3150D3E-7701-E348-8C24-EEC28D134FEE}"/>
              </a:ext>
            </a:extLst>
          </p:cNvPr>
          <p:cNvSpPr/>
          <p:nvPr/>
        </p:nvSpPr>
        <p:spPr>
          <a:xfrm>
            <a:off x="530099" y="185766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入力データ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0066546-85ED-CC4F-BE00-AB372AAD4CE4}"/>
              </a:ext>
            </a:extLst>
          </p:cNvPr>
          <p:cNvSpPr/>
          <p:nvPr/>
        </p:nvSpPr>
        <p:spPr>
          <a:xfrm>
            <a:off x="10149111" y="185766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出力データ</a:t>
            </a: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26AD6CFA-9F78-3646-B862-94758B632878}"/>
              </a:ext>
            </a:extLst>
          </p:cNvPr>
          <p:cNvSpPr/>
          <p:nvPr/>
        </p:nvSpPr>
        <p:spPr>
          <a:xfrm>
            <a:off x="7479021" y="2413397"/>
            <a:ext cx="1682457" cy="15747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FE10E41E-3B1A-1946-A7E0-24891A7DC2A6}"/>
              </a:ext>
            </a:extLst>
          </p:cNvPr>
          <p:cNvSpPr/>
          <p:nvPr/>
        </p:nvSpPr>
        <p:spPr>
          <a:xfrm>
            <a:off x="4877443" y="2413399"/>
            <a:ext cx="1682457" cy="15747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7578C56-5D21-D842-AC34-37D400D4DA79}"/>
              </a:ext>
            </a:extLst>
          </p:cNvPr>
          <p:cNvCxnSpPr/>
          <p:nvPr/>
        </p:nvCxnSpPr>
        <p:spPr>
          <a:xfrm>
            <a:off x="9262770" y="3200779"/>
            <a:ext cx="6650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C100662-5562-D04C-A058-69CD5B2473D4}"/>
                  </a:ext>
                </a:extLst>
              </p:cNvPr>
              <p:cNvSpPr txBox="1"/>
              <p:nvPr/>
            </p:nvSpPr>
            <p:spPr>
              <a:xfrm>
                <a:off x="2878534" y="2958697"/>
                <a:ext cx="4688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C100662-5562-D04C-A058-69CD5B247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534" y="2958697"/>
                <a:ext cx="468846" cy="430887"/>
              </a:xfrm>
              <a:prstGeom prst="rect">
                <a:avLst/>
              </a:prstGeom>
              <a:blipFill>
                <a:blip r:embed="rId4"/>
                <a:stretch>
                  <a:fillRect l="-13158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B24B183C-B2CC-0946-9D29-9171387D6DD1}"/>
                  </a:ext>
                </a:extLst>
              </p:cNvPr>
              <p:cNvSpPr/>
              <p:nvPr/>
            </p:nvSpPr>
            <p:spPr>
              <a:xfrm>
                <a:off x="5431844" y="2939168"/>
                <a:ext cx="6617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B24B183C-B2CC-0946-9D29-9171387D6D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844" y="2939168"/>
                <a:ext cx="661783" cy="523220"/>
              </a:xfrm>
              <a:prstGeom prst="rect">
                <a:avLst/>
              </a:prstGeom>
              <a:blipFill>
                <a:blip r:embed="rId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6C58BECD-736E-D145-B74B-AE0438EFA7D1}"/>
                  </a:ext>
                </a:extLst>
              </p:cNvPr>
              <p:cNvSpPr/>
              <p:nvPr/>
            </p:nvSpPr>
            <p:spPr>
              <a:xfrm>
                <a:off x="7989357" y="2939168"/>
                <a:ext cx="6617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6C58BECD-736E-D145-B74B-AE0438EFA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357" y="2939168"/>
                <a:ext cx="661783" cy="523220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04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B917FEA0-F568-6940-A16C-CDC966602C65}"/>
              </a:ext>
            </a:extLst>
          </p:cNvPr>
          <p:cNvSpPr/>
          <p:nvPr/>
        </p:nvSpPr>
        <p:spPr>
          <a:xfrm>
            <a:off x="587792" y="1282532"/>
            <a:ext cx="760092" cy="760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AD2AF11-7D59-DC4F-9142-0BAF3024ED96}"/>
              </a:ext>
            </a:extLst>
          </p:cNvPr>
          <p:cNvSpPr txBox="1"/>
          <p:nvPr/>
        </p:nvSpPr>
        <p:spPr>
          <a:xfrm>
            <a:off x="296883" y="800984"/>
            <a:ext cx="134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入力データ</a:t>
            </a:r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1C4FB449-6FC8-5740-B66E-2B7629791AF7}"/>
              </a:ext>
            </a:extLst>
          </p:cNvPr>
          <p:cNvSpPr/>
          <p:nvPr/>
        </p:nvSpPr>
        <p:spPr>
          <a:xfrm>
            <a:off x="575809" y="3399607"/>
            <a:ext cx="760092" cy="760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円/楕円 50">
            <a:extLst>
              <a:ext uri="{FF2B5EF4-FFF2-40B4-BE49-F238E27FC236}">
                <a16:creationId xmlns:a16="http://schemas.microsoft.com/office/drawing/2014/main" id="{DB7C3030-6B05-DC4D-9E54-F709411F0FD5}"/>
              </a:ext>
            </a:extLst>
          </p:cNvPr>
          <p:cNvSpPr/>
          <p:nvPr/>
        </p:nvSpPr>
        <p:spPr>
          <a:xfrm>
            <a:off x="583727" y="2347355"/>
            <a:ext cx="760092" cy="760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7EEE20F7-FF15-B340-8FFA-09AC085FD3CF}"/>
              </a:ext>
            </a:extLst>
          </p:cNvPr>
          <p:cNvSpPr/>
          <p:nvPr/>
        </p:nvSpPr>
        <p:spPr>
          <a:xfrm>
            <a:off x="3339336" y="2041305"/>
            <a:ext cx="760092" cy="760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D1B99F40-49B4-8A4D-914E-38FFC4A0AFF4}"/>
              </a:ext>
            </a:extLst>
          </p:cNvPr>
          <p:cNvSpPr/>
          <p:nvPr/>
        </p:nvSpPr>
        <p:spPr>
          <a:xfrm>
            <a:off x="3317784" y="5222551"/>
            <a:ext cx="760092" cy="760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4C411FFC-2113-CD49-ABCE-6040594C63AD}"/>
              </a:ext>
            </a:extLst>
          </p:cNvPr>
          <p:cNvSpPr/>
          <p:nvPr/>
        </p:nvSpPr>
        <p:spPr>
          <a:xfrm>
            <a:off x="3340199" y="2893360"/>
            <a:ext cx="760092" cy="760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9086AF1F-E18A-F547-A8E0-199C58E2F02C}"/>
              </a:ext>
            </a:extLst>
          </p:cNvPr>
          <p:cNvSpPr/>
          <p:nvPr/>
        </p:nvSpPr>
        <p:spPr>
          <a:xfrm>
            <a:off x="3339336" y="3779618"/>
            <a:ext cx="760092" cy="760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AB0E98B4-5921-364F-9E7B-B6AEFC20BAA8}"/>
              </a:ext>
            </a:extLst>
          </p:cNvPr>
          <p:cNvSpPr/>
          <p:nvPr/>
        </p:nvSpPr>
        <p:spPr>
          <a:xfrm>
            <a:off x="3339336" y="1155047"/>
            <a:ext cx="760092" cy="760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CB6E7851-B4E2-B449-87EA-D970FAB2CC59}"/>
              </a:ext>
            </a:extLst>
          </p:cNvPr>
          <p:cNvSpPr/>
          <p:nvPr/>
        </p:nvSpPr>
        <p:spPr>
          <a:xfrm>
            <a:off x="583727" y="5123593"/>
            <a:ext cx="760092" cy="760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円/楕円 60">
            <a:extLst>
              <a:ext uri="{FF2B5EF4-FFF2-40B4-BE49-F238E27FC236}">
                <a16:creationId xmlns:a16="http://schemas.microsoft.com/office/drawing/2014/main" id="{07BAD88C-E935-A244-A58C-AA33389DC939}"/>
              </a:ext>
            </a:extLst>
          </p:cNvPr>
          <p:cNvSpPr/>
          <p:nvPr/>
        </p:nvSpPr>
        <p:spPr>
          <a:xfrm>
            <a:off x="6060987" y="1185552"/>
            <a:ext cx="760092" cy="760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円/楕円 62">
            <a:extLst>
              <a:ext uri="{FF2B5EF4-FFF2-40B4-BE49-F238E27FC236}">
                <a16:creationId xmlns:a16="http://schemas.microsoft.com/office/drawing/2014/main" id="{6F7DC746-60A4-A54B-9423-053477409207}"/>
              </a:ext>
            </a:extLst>
          </p:cNvPr>
          <p:cNvSpPr/>
          <p:nvPr/>
        </p:nvSpPr>
        <p:spPr>
          <a:xfrm>
            <a:off x="8785656" y="2514404"/>
            <a:ext cx="760092" cy="760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円/楕円 63">
            <a:extLst>
              <a:ext uri="{FF2B5EF4-FFF2-40B4-BE49-F238E27FC236}">
                <a16:creationId xmlns:a16="http://schemas.microsoft.com/office/drawing/2014/main" id="{0151CB44-10C1-CF4E-BDED-E545203661B6}"/>
              </a:ext>
            </a:extLst>
          </p:cNvPr>
          <p:cNvSpPr/>
          <p:nvPr/>
        </p:nvSpPr>
        <p:spPr>
          <a:xfrm>
            <a:off x="8789452" y="912417"/>
            <a:ext cx="760092" cy="760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EBEEE92C-3FB0-0943-B3EF-07D4726056F3}"/>
              </a:ext>
            </a:extLst>
          </p:cNvPr>
          <p:cNvSpPr/>
          <p:nvPr/>
        </p:nvSpPr>
        <p:spPr>
          <a:xfrm>
            <a:off x="8777578" y="1712999"/>
            <a:ext cx="760092" cy="760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D660EB39-6508-D04E-842C-074BC45451F6}"/>
              </a:ext>
            </a:extLst>
          </p:cNvPr>
          <p:cNvSpPr/>
          <p:nvPr/>
        </p:nvSpPr>
        <p:spPr>
          <a:xfrm>
            <a:off x="6060986" y="2397476"/>
            <a:ext cx="760092" cy="760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円/楕円 67">
            <a:extLst>
              <a:ext uri="{FF2B5EF4-FFF2-40B4-BE49-F238E27FC236}">
                <a16:creationId xmlns:a16="http://schemas.microsoft.com/office/drawing/2014/main" id="{ACD076EA-1512-DF4D-8C62-6BEE70C8A646}"/>
              </a:ext>
            </a:extLst>
          </p:cNvPr>
          <p:cNvSpPr/>
          <p:nvPr/>
        </p:nvSpPr>
        <p:spPr>
          <a:xfrm>
            <a:off x="6060987" y="3623940"/>
            <a:ext cx="760092" cy="760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円/楕円 68">
            <a:extLst>
              <a:ext uri="{FF2B5EF4-FFF2-40B4-BE49-F238E27FC236}">
                <a16:creationId xmlns:a16="http://schemas.microsoft.com/office/drawing/2014/main" id="{16F3F1B0-A802-7D40-8594-2951099963D4}"/>
              </a:ext>
            </a:extLst>
          </p:cNvPr>
          <p:cNvSpPr/>
          <p:nvPr/>
        </p:nvSpPr>
        <p:spPr>
          <a:xfrm>
            <a:off x="6060987" y="5222550"/>
            <a:ext cx="760092" cy="760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円/楕円 70">
            <a:extLst>
              <a:ext uri="{FF2B5EF4-FFF2-40B4-BE49-F238E27FC236}">
                <a16:creationId xmlns:a16="http://schemas.microsoft.com/office/drawing/2014/main" id="{775A19F0-41FA-5141-ADD4-BCB4DB20CBEA}"/>
              </a:ext>
            </a:extLst>
          </p:cNvPr>
          <p:cNvSpPr/>
          <p:nvPr/>
        </p:nvSpPr>
        <p:spPr>
          <a:xfrm>
            <a:off x="8787405" y="3313808"/>
            <a:ext cx="760092" cy="760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E15A97F-2338-C340-9728-5118B7C76633}"/>
                  </a:ext>
                </a:extLst>
              </p:cNvPr>
              <p:cNvSpPr txBox="1"/>
              <p:nvPr/>
            </p:nvSpPr>
            <p:spPr>
              <a:xfrm>
                <a:off x="2600696" y="3152206"/>
                <a:ext cx="5385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E15A97F-2338-C340-9728-5118B7C76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696" y="3152206"/>
                <a:ext cx="538544" cy="369332"/>
              </a:xfrm>
              <a:prstGeom prst="rect">
                <a:avLst/>
              </a:prstGeom>
              <a:blipFill>
                <a:blip r:embed="rId2"/>
                <a:stretch>
                  <a:fillRect l="-9302" r="-2326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78790CF9-FF5F-FA47-A587-374F877F47F6}"/>
              </a:ext>
            </a:extLst>
          </p:cNvPr>
          <p:cNvSpPr/>
          <p:nvPr/>
        </p:nvSpPr>
        <p:spPr>
          <a:xfrm>
            <a:off x="2339439" y="800985"/>
            <a:ext cx="1964390" cy="560437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57EE527C-7AFB-FA4E-A77D-D657DF9ADCDB}"/>
                  </a:ext>
                </a:extLst>
              </p:cNvPr>
              <p:cNvSpPr/>
              <p:nvPr/>
            </p:nvSpPr>
            <p:spPr>
              <a:xfrm>
                <a:off x="3210545" y="254278"/>
                <a:ext cx="585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57EE527C-7AFB-FA4E-A77D-D657DF9AD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45" y="254278"/>
                <a:ext cx="585352" cy="461665"/>
              </a:xfrm>
              <a:prstGeom prst="rect">
                <a:avLst/>
              </a:prstGeom>
              <a:blipFill>
                <a:blip r:embed="rId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角丸四角形 73">
            <a:extLst>
              <a:ext uri="{FF2B5EF4-FFF2-40B4-BE49-F238E27FC236}">
                <a16:creationId xmlns:a16="http://schemas.microsoft.com/office/drawing/2014/main" id="{57B328D6-C388-9C4F-A5D2-55F91F40DFBE}"/>
              </a:ext>
            </a:extLst>
          </p:cNvPr>
          <p:cNvSpPr/>
          <p:nvPr/>
        </p:nvSpPr>
        <p:spPr>
          <a:xfrm>
            <a:off x="478189" y="1197429"/>
            <a:ext cx="989912" cy="478773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103103FC-1FD5-FE4E-91FF-CD1AEDFB1C8E}"/>
              </a:ext>
            </a:extLst>
          </p:cNvPr>
          <p:cNvSpPr/>
          <p:nvPr/>
        </p:nvSpPr>
        <p:spPr>
          <a:xfrm>
            <a:off x="1473226" y="3179981"/>
            <a:ext cx="1113844" cy="362129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5B58CDFB-E74B-384F-92D8-9287DAE1930C}"/>
                  </a:ext>
                </a:extLst>
              </p:cNvPr>
              <p:cNvSpPr/>
              <p:nvPr/>
            </p:nvSpPr>
            <p:spPr>
              <a:xfrm>
                <a:off x="1398535" y="2823651"/>
                <a:ext cx="1178078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n w="19050">
                                <a:solidFill>
                                  <a:srgbClr val="FFC000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n w="19050">
                                <a:solidFill>
                                  <a:srgbClr val="FFC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n w="19050">
                                <a:solidFill>
                                  <a:srgbClr val="FFC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ja-JP" altLang="en-US" i="1">
                          <a:ln w="19050">
                            <a:solidFill>
                              <a:srgbClr val="FFC000"/>
                            </a:solidFill>
                          </a:ln>
                          <a:latin typeface="Cambria Math" panose="02040503050406030204" pitchFamily="18" charset="0"/>
                        </a:rPr>
                        <m:t>の入力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5B58CDFB-E74B-384F-92D8-9287DAE19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535" y="2823651"/>
                <a:ext cx="11780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93A78FD8-BF37-E14A-97D8-826C08586F16}"/>
                  </a:ext>
                </a:extLst>
              </p:cNvPr>
              <p:cNvSpPr/>
              <p:nvPr/>
            </p:nvSpPr>
            <p:spPr>
              <a:xfrm>
                <a:off x="5311715" y="3137133"/>
                <a:ext cx="7232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93A78FD8-BF37-E14A-97D8-826C08586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715" y="3137133"/>
                <a:ext cx="72321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角丸四角形 77">
            <a:extLst>
              <a:ext uri="{FF2B5EF4-FFF2-40B4-BE49-F238E27FC236}">
                <a16:creationId xmlns:a16="http://schemas.microsoft.com/office/drawing/2014/main" id="{DE73BC0B-21F4-B34F-8C7A-EF56A4926DEA}"/>
              </a:ext>
            </a:extLst>
          </p:cNvPr>
          <p:cNvSpPr/>
          <p:nvPr/>
        </p:nvSpPr>
        <p:spPr>
          <a:xfrm>
            <a:off x="5139332" y="800983"/>
            <a:ext cx="1926803" cy="560437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角丸四角形 78">
            <a:extLst>
              <a:ext uri="{FF2B5EF4-FFF2-40B4-BE49-F238E27FC236}">
                <a16:creationId xmlns:a16="http://schemas.microsoft.com/office/drawing/2014/main" id="{039A71ED-F6D1-9345-9E74-53D509E377B8}"/>
              </a:ext>
            </a:extLst>
          </p:cNvPr>
          <p:cNvSpPr/>
          <p:nvPr/>
        </p:nvSpPr>
        <p:spPr>
          <a:xfrm>
            <a:off x="3202874" y="1068795"/>
            <a:ext cx="989912" cy="496723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右矢印 79">
            <a:extLst>
              <a:ext uri="{FF2B5EF4-FFF2-40B4-BE49-F238E27FC236}">
                <a16:creationId xmlns:a16="http://schemas.microsoft.com/office/drawing/2014/main" id="{2735A5DD-EA03-E04E-B8A7-6ED64DEDF71F}"/>
              </a:ext>
            </a:extLst>
          </p:cNvPr>
          <p:cNvSpPr/>
          <p:nvPr/>
        </p:nvSpPr>
        <p:spPr>
          <a:xfrm>
            <a:off x="6924112" y="3216717"/>
            <a:ext cx="1208184" cy="362129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11B2AA9C-E78B-644E-94D8-03372EE39E29}"/>
                  </a:ext>
                </a:extLst>
              </p:cNvPr>
              <p:cNvSpPr/>
              <p:nvPr/>
            </p:nvSpPr>
            <p:spPr>
              <a:xfrm>
                <a:off x="4201446" y="2777488"/>
                <a:ext cx="1183401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n w="19050">
                                <a:solidFill>
                                  <a:srgbClr val="FFC000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n w="19050">
                                <a:solidFill>
                                  <a:srgbClr val="FFC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n w="19050">
                                <a:solidFill>
                                  <a:srgbClr val="FFC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ja-JP" altLang="en-US" i="1">
                          <a:ln w="19050">
                            <a:solidFill>
                              <a:srgbClr val="FFC000"/>
                            </a:solidFill>
                          </a:ln>
                          <a:latin typeface="Cambria Math" panose="02040503050406030204" pitchFamily="18" charset="0"/>
                        </a:rPr>
                        <m:t>の入力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11B2AA9C-E78B-644E-94D8-03372EE39E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446" y="2777488"/>
                <a:ext cx="11834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8562F8E8-BC5A-1A42-8C18-41787A8222A7}"/>
                  </a:ext>
                </a:extLst>
              </p:cNvPr>
              <p:cNvSpPr/>
              <p:nvPr/>
            </p:nvSpPr>
            <p:spPr>
              <a:xfrm>
                <a:off x="5960873" y="254277"/>
                <a:ext cx="5924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8562F8E8-BC5A-1A42-8C18-41787A822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873" y="254277"/>
                <a:ext cx="592470" cy="461665"/>
              </a:xfrm>
              <a:prstGeom prst="rect">
                <a:avLst/>
              </a:prstGeom>
              <a:blipFill>
                <a:blip r:embed="rId7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角丸四角形 82">
            <a:extLst>
              <a:ext uri="{FF2B5EF4-FFF2-40B4-BE49-F238E27FC236}">
                <a16:creationId xmlns:a16="http://schemas.microsoft.com/office/drawing/2014/main" id="{8B90796C-BD79-014C-BB71-95D84913264D}"/>
              </a:ext>
            </a:extLst>
          </p:cNvPr>
          <p:cNvSpPr/>
          <p:nvPr/>
        </p:nvSpPr>
        <p:spPr>
          <a:xfrm>
            <a:off x="5922327" y="1068795"/>
            <a:ext cx="989912" cy="496723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角丸四角形 83">
            <a:extLst>
              <a:ext uri="{FF2B5EF4-FFF2-40B4-BE49-F238E27FC236}">
                <a16:creationId xmlns:a16="http://schemas.microsoft.com/office/drawing/2014/main" id="{EB979FD5-B008-8141-8140-35A112813ABB}"/>
              </a:ext>
            </a:extLst>
          </p:cNvPr>
          <p:cNvSpPr/>
          <p:nvPr/>
        </p:nvSpPr>
        <p:spPr>
          <a:xfrm>
            <a:off x="7905539" y="763441"/>
            <a:ext cx="1926803" cy="568485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7E92361-1248-634F-8BB6-A41798563A0C}"/>
                  </a:ext>
                </a:extLst>
              </p:cNvPr>
              <p:cNvSpPr/>
              <p:nvPr/>
            </p:nvSpPr>
            <p:spPr>
              <a:xfrm>
                <a:off x="8037298" y="3129631"/>
                <a:ext cx="7232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7E92361-1248-634F-8BB6-A41798563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298" y="3129631"/>
                <a:ext cx="72321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角丸四角形 85">
            <a:extLst>
              <a:ext uri="{FF2B5EF4-FFF2-40B4-BE49-F238E27FC236}">
                <a16:creationId xmlns:a16="http://schemas.microsoft.com/office/drawing/2014/main" id="{9206F662-808B-6C4D-B368-215A07E30D9D}"/>
              </a:ext>
            </a:extLst>
          </p:cNvPr>
          <p:cNvSpPr/>
          <p:nvPr/>
        </p:nvSpPr>
        <p:spPr>
          <a:xfrm>
            <a:off x="8670746" y="884137"/>
            <a:ext cx="989912" cy="52350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>
            <a:extLst>
              <a:ext uri="{FF2B5EF4-FFF2-40B4-BE49-F238E27FC236}">
                <a16:creationId xmlns:a16="http://schemas.microsoft.com/office/drawing/2014/main" id="{284CA53E-9A12-ED40-AB06-3A848F8F15D2}"/>
              </a:ext>
            </a:extLst>
          </p:cNvPr>
          <p:cNvSpPr/>
          <p:nvPr/>
        </p:nvSpPr>
        <p:spPr>
          <a:xfrm>
            <a:off x="8785656" y="4113212"/>
            <a:ext cx="760092" cy="760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8" name="円/楕円 87">
            <a:extLst>
              <a:ext uri="{FF2B5EF4-FFF2-40B4-BE49-F238E27FC236}">
                <a16:creationId xmlns:a16="http://schemas.microsoft.com/office/drawing/2014/main" id="{8DD8F682-4D2F-5249-92E8-0DB411066247}"/>
              </a:ext>
            </a:extLst>
          </p:cNvPr>
          <p:cNvSpPr/>
          <p:nvPr/>
        </p:nvSpPr>
        <p:spPr>
          <a:xfrm>
            <a:off x="8789448" y="5305675"/>
            <a:ext cx="760092" cy="760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右矢印 88">
            <a:extLst>
              <a:ext uri="{FF2B5EF4-FFF2-40B4-BE49-F238E27FC236}">
                <a16:creationId xmlns:a16="http://schemas.microsoft.com/office/drawing/2014/main" id="{2C5CBCF0-BBB3-444E-8EAB-C977CCD9ADCF}"/>
              </a:ext>
            </a:extLst>
          </p:cNvPr>
          <p:cNvSpPr/>
          <p:nvPr/>
        </p:nvSpPr>
        <p:spPr>
          <a:xfrm>
            <a:off x="4220252" y="3192968"/>
            <a:ext cx="1208282" cy="362129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51F77410-E414-3647-860A-C39CF487D49D}"/>
                  </a:ext>
                </a:extLst>
              </p:cNvPr>
              <p:cNvSpPr/>
              <p:nvPr/>
            </p:nvSpPr>
            <p:spPr>
              <a:xfrm>
                <a:off x="6964447" y="2823651"/>
                <a:ext cx="1183401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n w="19050">
                                <a:solidFill>
                                  <a:srgbClr val="FFC000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n w="19050">
                                <a:solidFill>
                                  <a:srgbClr val="FFC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n w="19050">
                                <a:solidFill>
                                  <a:srgbClr val="FFC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ja-JP" altLang="en-US" i="1">
                          <a:ln w="19050">
                            <a:solidFill>
                              <a:srgbClr val="FFC000"/>
                            </a:solidFill>
                          </a:ln>
                          <a:latin typeface="Cambria Math" panose="02040503050406030204" pitchFamily="18" charset="0"/>
                        </a:rPr>
                        <m:t>の入力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51F77410-E414-3647-860A-C39CF487D4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447" y="2823651"/>
                <a:ext cx="118340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925D9B7-2145-7E46-A486-7C0148E9C412}"/>
                  </a:ext>
                </a:extLst>
              </p:cNvPr>
              <p:cNvSpPr/>
              <p:nvPr/>
            </p:nvSpPr>
            <p:spPr>
              <a:xfrm>
                <a:off x="8623488" y="220056"/>
                <a:ext cx="5924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925D9B7-2145-7E46-A486-7C0148E9C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488" y="220056"/>
                <a:ext cx="592470" cy="461665"/>
              </a:xfrm>
              <a:prstGeom prst="rect">
                <a:avLst/>
              </a:prstGeom>
              <a:blipFill>
                <a:blip r:embed="rId10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右矢印 97">
            <a:extLst>
              <a:ext uri="{FF2B5EF4-FFF2-40B4-BE49-F238E27FC236}">
                <a16:creationId xmlns:a16="http://schemas.microsoft.com/office/drawing/2014/main" id="{8944AA4E-EE2B-6146-8DB7-73AEA1C4D3FF}"/>
              </a:ext>
            </a:extLst>
          </p:cNvPr>
          <p:cNvSpPr/>
          <p:nvPr/>
        </p:nvSpPr>
        <p:spPr>
          <a:xfrm>
            <a:off x="9665944" y="3216716"/>
            <a:ext cx="1568111" cy="3621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16800FD-DF9E-A04E-A18E-68756EEF2895}"/>
              </a:ext>
            </a:extLst>
          </p:cNvPr>
          <p:cNvSpPr/>
          <p:nvPr/>
        </p:nvSpPr>
        <p:spPr>
          <a:xfrm>
            <a:off x="9664895" y="3836463"/>
            <a:ext cx="16047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最も確率が</a:t>
            </a:r>
            <a:endParaRPr lang="en-US" altLang="ja-JP" b="1" dirty="0">
              <a:solidFill>
                <a:srgbClr val="FF0000"/>
              </a:solidFill>
            </a:endParaRPr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高いラベル</a:t>
            </a:r>
            <a:endParaRPr lang="en-US" altLang="ja-JP" b="1" dirty="0">
              <a:solidFill>
                <a:srgbClr val="FF0000"/>
              </a:solidFill>
            </a:endParaRPr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を出力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BBFE60D-F686-194C-9102-3F501E1043AA}"/>
                  </a:ext>
                </a:extLst>
              </p:cNvPr>
              <p:cNvSpPr/>
              <p:nvPr/>
            </p:nvSpPr>
            <p:spPr>
              <a:xfrm>
                <a:off x="11321008" y="3192968"/>
                <a:ext cx="53822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BBFE60D-F686-194C-9102-3F501E104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008" y="3192968"/>
                <a:ext cx="53822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96720D3-B313-D942-93A3-10FF99836AAA}"/>
              </a:ext>
            </a:extLst>
          </p:cNvPr>
          <p:cNvSpPr/>
          <p:nvPr/>
        </p:nvSpPr>
        <p:spPr>
          <a:xfrm>
            <a:off x="11266954" y="247302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出力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BEE7842E-A76F-E94B-A9DB-6AF776268007}"/>
                  </a:ext>
                </a:extLst>
              </p:cNvPr>
              <p:cNvSpPr/>
              <p:nvPr/>
            </p:nvSpPr>
            <p:spPr>
              <a:xfrm>
                <a:off x="3106129" y="6036027"/>
                <a:ext cx="1150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n w="19050">
                                <a:solidFill>
                                  <a:srgbClr val="FFC000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n w="19050">
                                <a:solidFill>
                                  <a:srgbClr val="FFC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n w="19050">
                                <a:solidFill>
                                  <a:srgbClr val="FFC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ja-JP" altLang="en-US" i="1">
                          <a:ln w="19050">
                            <a:solidFill>
                              <a:srgbClr val="FFC000"/>
                            </a:solidFill>
                          </a:ln>
                          <a:latin typeface="Cambria Math" panose="02040503050406030204" pitchFamily="18" charset="0"/>
                        </a:rPr>
                        <m:t>の出力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BEE7842E-A76F-E94B-A9DB-6AF7762680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129" y="6036027"/>
                <a:ext cx="11507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3A0F7439-9D24-2842-8BD0-0445F53FF8E1}"/>
                  </a:ext>
                </a:extLst>
              </p:cNvPr>
              <p:cNvSpPr/>
              <p:nvPr/>
            </p:nvSpPr>
            <p:spPr>
              <a:xfrm>
                <a:off x="5865682" y="6048479"/>
                <a:ext cx="1183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n w="19050">
                                <a:solidFill>
                                  <a:srgbClr val="FFC000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n w="19050">
                                <a:solidFill>
                                  <a:srgbClr val="FFC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n w="19050">
                                <a:solidFill>
                                  <a:srgbClr val="FFC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ja-JP" altLang="en-US" i="1">
                          <a:ln w="19050">
                            <a:solidFill>
                              <a:srgbClr val="FFC000"/>
                            </a:solidFill>
                          </a:ln>
                          <a:latin typeface="Cambria Math" panose="02040503050406030204" pitchFamily="18" charset="0"/>
                        </a:rPr>
                        <m:t>の出力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3A0F7439-9D24-2842-8BD0-0445F53FF8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682" y="6048479"/>
                <a:ext cx="118340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1C83A31-04C1-A647-A7A2-823843B25458}"/>
                  </a:ext>
                </a:extLst>
              </p:cNvPr>
              <p:cNvSpPr/>
              <p:nvPr/>
            </p:nvSpPr>
            <p:spPr>
              <a:xfrm>
                <a:off x="8616858" y="6102718"/>
                <a:ext cx="1183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n w="19050">
                                <a:solidFill>
                                  <a:srgbClr val="FFC000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n w="19050">
                                <a:solidFill>
                                  <a:srgbClr val="FFC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n w="19050">
                                <a:solidFill>
                                  <a:srgbClr val="FFC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ja-JP" altLang="en-US" i="1">
                          <a:ln w="19050">
                            <a:solidFill>
                              <a:srgbClr val="FFC000"/>
                            </a:solidFill>
                          </a:ln>
                          <a:latin typeface="Cambria Math" panose="02040503050406030204" pitchFamily="18" charset="0"/>
                        </a:rPr>
                        <m:t>の出力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1C83A31-04C1-A647-A7A2-823843B25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858" y="6102718"/>
                <a:ext cx="118340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E37DF786-FF42-9F42-9B22-17BDA4562782}"/>
                  </a:ext>
                </a:extLst>
              </p:cNvPr>
              <p:cNvSpPr/>
              <p:nvPr/>
            </p:nvSpPr>
            <p:spPr>
              <a:xfrm>
                <a:off x="2398886" y="6444304"/>
                <a:ext cx="18809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出力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個</a:t>
                </a:r>
              </a:p>
            </p:txBody>
          </p:sp>
        </mc:Choice>
        <mc:Fallback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E37DF786-FF42-9F42-9B22-17BDA4562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886" y="6444304"/>
                <a:ext cx="1880900" cy="369332"/>
              </a:xfrm>
              <a:prstGeom prst="rect">
                <a:avLst/>
              </a:prstGeom>
              <a:blipFill>
                <a:blip r:embed="rId15"/>
                <a:stretch>
                  <a:fillRect t="-3226" r="-1342" b="-225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正方形/長方形 99">
                <a:extLst>
                  <a:ext uri="{FF2B5EF4-FFF2-40B4-BE49-F238E27FC236}">
                    <a16:creationId xmlns:a16="http://schemas.microsoft.com/office/drawing/2014/main" id="{EE0E37B9-97E2-9D46-AFE3-A909ECF0E366}"/>
                  </a:ext>
                </a:extLst>
              </p:cNvPr>
              <p:cNvSpPr/>
              <p:nvPr/>
            </p:nvSpPr>
            <p:spPr>
              <a:xfrm>
                <a:off x="5232008" y="6444304"/>
                <a:ext cx="19518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出力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個</a:t>
                </a:r>
              </a:p>
            </p:txBody>
          </p:sp>
        </mc:Choice>
        <mc:Fallback>
          <p:sp>
            <p:nvSpPr>
              <p:cNvPr id="100" name="正方形/長方形 99">
                <a:extLst>
                  <a:ext uri="{FF2B5EF4-FFF2-40B4-BE49-F238E27FC236}">
                    <a16:creationId xmlns:a16="http://schemas.microsoft.com/office/drawing/2014/main" id="{EE0E37B9-97E2-9D46-AFE3-A909ECF0E3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008" y="6444304"/>
                <a:ext cx="1951816" cy="369332"/>
              </a:xfrm>
              <a:prstGeom prst="rect">
                <a:avLst/>
              </a:prstGeom>
              <a:blipFill>
                <a:blip r:embed="rId16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C827E445-FB27-B24A-BA77-EC37E66A0AE9}"/>
                  </a:ext>
                </a:extLst>
              </p:cNvPr>
              <p:cNvSpPr/>
              <p:nvPr/>
            </p:nvSpPr>
            <p:spPr>
              <a:xfrm>
                <a:off x="8065130" y="6444304"/>
                <a:ext cx="19518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出力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ja-JP" altLang="en-US" dirty="0"/>
                  <a:t>個</a:t>
                </a:r>
              </a:p>
            </p:txBody>
          </p:sp>
        </mc:Choice>
        <mc:Fallback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C827E445-FB27-B24A-BA77-EC37E66A0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130" y="6444304"/>
                <a:ext cx="1951816" cy="369332"/>
              </a:xfrm>
              <a:prstGeom prst="rect">
                <a:avLst/>
              </a:prstGeom>
              <a:blipFill>
                <a:blip r:embed="rId17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9905586-2B26-534B-AA15-706C3208E4F4}"/>
              </a:ext>
            </a:extLst>
          </p:cNvPr>
          <p:cNvSpPr txBox="1"/>
          <p:nvPr/>
        </p:nvSpPr>
        <p:spPr>
          <a:xfrm>
            <a:off x="678856" y="4383963"/>
            <a:ext cx="553998" cy="4512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ja-JP" sz="2400" dirty="0"/>
              <a:t>…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74C1EB87-42D8-A34E-B30B-A2CA9AAEC8E6}"/>
              </a:ext>
            </a:extLst>
          </p:cNvPr>
          <p:cNvSpPr txBox="1"/>
          <p:nvPr/>
        </p:nvSpPr>
        <p:spPr>
          <a:xfrm>
            <a:off x="3417311" y="4637384"/>
            <a:ext cx="553998" cy="4512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ja-JP" sz="2400" dirty="0"/>
              <a:t>…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71FEDDBE-B607-E24B-82E3-05C35F5FFACD}"/>
              </a:ext>
            </a:extLst>
          </p:cNvPr>
          <p:cNvSpPr txBox="1"/>
          <p:nvPr/>
        </p:nvSpPr>
        <p:spPr>
          <a:xfrm>
            <a:off x="6138697" y="4574932"/>
            <a:ext cx="553998" cy="4512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ja-JP" sz="2400" dirty="0"/>
              <a:t>…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40F31697-48A4-8C43-AD0F-9F272492E4A9}"/>
              </a:ext>
            </a:extLst>
          </p:cNvPr>
          <p:cNvSpPr txBox="1"/>
          <p:nvPr/>
        </p:nvSpPr>
        <p:spPr>
          <a:xfrm>
            <a:off x="8880625" y="4861904"/>
            <a:ext cx="553998" cy="4512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ja-JP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4155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A8F4CF6-076A-F04F-8E54-F191F3F1BF28}"/>
                  </a:ext>
                </a:extLst>
              </p:cNvPr>
              <p:cNvSpPr txBox="1"/>
              <p:nvPr/>
            </p:nvSpPr>
            <p:spPr>
              <a:xfrm>
                <a:off x="350427" y="3011980"/>
                <a:ext cx="1698172" cy="377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A8F4CF6-076A-F04F-8E54-F191F3F1B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27" y="3011980"/>
                <a:ext cx="1698172" cy="377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E1E9876F-2EF2-E745-8C9A-39335E52F5F6}"/>
              </a:ext>
            </a:extLst>
          </p:cNvPr>
          <p:cNvSpPr/>
          <p:nvPr/>
        </p:nvSpPr>
        <p:spPr>
          <a:xfrm>
            <a:off x="2275865" y="2413398"/>
            <a:ext cx="1682457" cy="15747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B669E66-0C00-C54D-9ED1-9B42F5FBB33D}"/>
              </a:ext>
            </a:extLst>
          </p:cNvPr>
          <p:cNvCxnSpPr/>
          <p:nvPr/>
        </p:nvCxnSpPr>
        <p:spPr>
          <a:xfrm>
            <a:off x="4110860" y="3200780"/>
            <a:ext cx="6650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90B44FB8-34DB-B248-9B6E-0C8BE22DFB21}"/>
              </a:ext>
            </a:extLst>
          </p:cNvPr>
          <p:cNvCxnSpPr/>
          <p:nvPr/>
        </p:nvCxnSpPr>
        <p:spPr>
          <a:xfrm>
            <a:off x="6699680" y="3200779"/>
            <a:ext cx="6650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14550CE5-CABC-C649-9B1A-86A165C9FD84}"/>
                  </a:ext>
                </a:extLst>
              </p:cNvPr>
              <p:cNvSpPr/>
              <p:nvPr/>
            </p:nvSpPr>
            <p:spPr>
              <a:xfrm>
                <a:off x="10148336" y="2692947"/>
                <a:ext cx="1474121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000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ja-JP" altLang="en-US" sz="2000" b="0" dirty="0">
                    <a:latin typeface="Cambria Math" panose="02040503050406030204" pitchFamily="18" charset="0"/>
                  </a:rPr>
                  <a:t>ただし、</a:t>
                </a:r>
                <a:endParaRPr lang="en-US" altLang="ja-JP" sz="20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=0,…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/>
              </a:p>
            </p:txBody>
          </p:sp>
        </mc:Choice>
        <mc:Fallback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14550CE5-CABC-C649-9B1A-86A165C9F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8336" y="2692947"/>
                <a:ext cx="1474121" cy="1015663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3150D3E-7701-E348-8C24-EEC28D134FEE}"/>
              </a:ext>
            </a:extLst>
          </p:cNvPr>
          <p:cNvSpPr/>
          <p:nvPr/>
        </p:nvSpPr>
        <p:spPr>
          <a:xfrm>
            <a:off x="530099" y="185766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入力データ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0066546-85ED-CC4F-BE00-AB372AAD4CE4}"/>
              </a:ext>
            </a:extLst>
          </p:cNvPr>
          <p:cNvSpPr/>
          <p:nvPr/>
        </p:nvSpPr>
        <p:spPr>
          <a:xfrm>
            <a:off x="10149111" y="185766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出力データ</a:t>
            </a: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26AD6CFA-9F78-3646-B862-94758B632878}"/>
              </a:ext>
            </a:extLst>
          </p:cNvPr>
          <p:cNvSpPr/>
          <p:nvPr/>
        </p:nvSpPr>
        <p:spPr>
          <a:xfrm>
            <a:off x="7479021" y="2413397"/>
            <a:ext cx="1682457" cy="15747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FE10E41E-3B1A-1946-A7E0-24891A7DC2A6}"/>
              </a:ext>
            </a:extLst>
          </p:cNvPr>
          <p:cNvSpPr/>
          <p:nvPr/>
        </p:nvSpPr>
        <p:spPr>
          <a:xfrm>
            <a:off x="4877443" y="2413399"/>
            <a:ext cx="1682457" cy="15747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7578C56-5D21-D842-AC34-37D400D4DA79}"/>
              </a:ext>
            </a:extLst>
          </p:cNvPr>
          <p:cNvCxnSpPr/>
          <p:nvPr/>
        </p:nvCxnSpPr>
        <p:spPr>
          <a:xfrm>
            <a:off x="9262770" y="3200779"/>
            <a:ext cx="6650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C100662-5562-D04C-A058-69CD5B2473D4}"/>
                  </a:ext>
                </a:extLst>
              </p:cNvPr>
              <p:cNvSpPr txBox="1"/>
              <p:nvPr/>
            </p:nvSpPr>
            <p:spPr>
              <a:xfrm>
                <a:off x="2878534" y="2958697"/>
                <a:ext cx="4688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C100662-5562-D04C-A058-69CD5B247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534" y="2958697"/>
                <a:ext cx="468846" cy="430887"/>
              </a:xfrm>
              <a:prstGeom prst="rect">
                <a:avLst/>
              </a:prstGeom>
              <a:blipFill>
                <a:blip r:embed="rId4"/>
                <a:stretch>
                  <a:fillRect l="-13158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B24B183C-B2CC-0946-9D29-9171387D6DD1}"/>
                  </a:ext>
                </a:extLst>
              </p:cNvPr>
              <p:cNvSpPr/>
              <p:nvPr/>
            </p:nvSpPr>
            <p:spPr>
              <a:xfrm>
                <a:off x="5431844" y="2939168"/>
                <a:ext cx="6617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B24B183C-B2CC-0946-9D29-9171387D6D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844" y="2939168"/>
                <a:ext cx="661783" cy="523220"/>
              </a:xfrm>
              <a:prstGeom prst="rect">
                <a:avLst/>
              </a:prstGeom>
              <a:blipFill>
                <a:blip r:embed="rId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6C58BECD-736E-D145-B74B-AE0438EFA7D1}"/>
                  </a:ext>
                </a:extLst>
              </p:cNvPr>
              <p:cNvSpPr/>
              <p:nvPr/>
            </p:nvSpPr>
            <p:spPr>
              <a:xfrm>
                <a:off x="7989357" y="2939168"/>
                <a:ext cx="6617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6C58BECD-736E-D145-B74B-AE0438EFA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357" y="2939168"/>
                <a:ext cx="661783" cy="523220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DB96952-3456-7F40-9755-C98FC37514A5}"/>
              </a:ext>
            </a:extLst>
          </p:cNvPr>
          <p:cNvCxnSpPr>
            <a:cxnSpLocks/>
          </p:cNvCxnSpPr>
          <p:nvPr/>
        </p:nvCxnSpPr>
        <p:spPr>
          <a:xfrm flipH="1">
            <a:off x="7713007" y="4481335"/>
            <a:ext cx="13478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6A4AED1-9C53-0042-916F-CF64C224DEF2}"/>
              </a:ext>
            </a:extLst>
          </p:cNvPr>
          <p:cNvCxnSpPr>
            <a:cxnSpLocks/>
          </p:cNvCxnSpPr>
          <p:nvPr/>
        </p:nvCxnSpPr>
        <p:spPr>
          <a:xfrm flipH="1">
            <a:off x="5098456" y="4481335"/>
            <a:ext cx="13478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2C77CD9-5B0B-C14C-98A7-023B88F51871}"/>
              </a:ext>
            </a:extLst>
          </p:cNvPr>
          <p:cNvCxnSpPr>
            <a:cxnSpLocks/>
          </p:cNvCxnSpPr>
          <p:nvPr/>
        </p:nvCxnSpPr>
        <p:spPr>
          <a:xfrm flipH="1">
            <a:off x="2472031" y="4481335"/>
            <a:ext cx="13478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D8543723-9415-034E-99E2-D5CA4F9C1640}"/>
                  </a:ext>
                </a:extLst>
              </p:cNvPr>
              <p:cNvSpPr/>
              <p:nvPr/>
            </p:nvSpPr>
            <p:spPr>
              <a:xfrm>
                <a:off x="7158744" y="4605177"/>
                <a:ext cx="23230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dirty="0"/>
                  <a:t>パラメータ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ja-JP" altLang="en-US" dirty="0"/>
                  <a:t>の更新</a:t>
                </a:r>
                <a:endParaRPr lang="en-US" altLang="ja-JP" dirty="0"/>
              </a:p>
            </p:txBody>
          </p:sp>
        </mc:Choice>
        <mc:Fallback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D8543723-9415-034E-99E2-D5CA4F9C16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744" y="4605177"/>
                <a:ext cx="2323008" cy="369332"/>
              </a:xfrm>
              <a:prstGeom prst="rect">
                <a:avLst/>
              </a:prstGeom>
              <a:blipFill>
                <a:blip r:embed="rId7"/>
                <a:stretch>
                  <a:fillRect l="-2732" t="-6667" r="-546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AC61A5CD-E92F-8A40-90F8-2BF0667BAB98}"/>
                  </a:ext>
                </a:extLst>
              </p:cNvPr>
              <p:cNvSpPr/>
              <p:nvPr/>
            </p:nvSpPr>
            <p:spPr>
              <a:xfrm>
                <a:off x="1951453" y="4605176"/>
                <a:ext cx="23144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dirty="0"/>
                  <a:t>パラメータ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の更新</a:t>
                </a:r>
                <a:endParaRPr lang="en-US" altLang="ja-JP" dirty="0"/>
              </a:p>
            </p:txBody>
          </p:sp>
        </mc:Choice>
        <mc:Fallback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AC61A5CD-E92F-8A40-90F8-2BF0667BA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53" y="4605176"/>
                <a:ext cx="2314480" cy="369332"/>
              </a:xfrm>
              <a:prstGeom prst="rect">
                <a:avLst/>
              </a:prstGeom>
              <a:blipFill>
                <a:blip r:embed="rId8"/>
                <a:stretch>
                  <a:fillRect l="-2186" t="-6667" r="-1093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86D126C-BBD6-FE46-8B47-7BAB230513E8}"/>
                  </a:ext>
                </a:extLst>
              </p:cNvPr>
              <p:cNvSpPr/>
              <p:nvPr/>
            </p:nvSpPr>
            <p:spPr>
              <a:xfrm>
                <a:off x="4610893" y="4605177"/>
                <a:ext cx="23198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dirty="0"/>
                  <a:t>パラメータ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の更新</a:t>
                </a:r>
                <a:endParaRPr lang="en-US" altLang="ja-JP" dirty="0"/>
              </a:p>
            </p:txBody>
          </p:sp>
        </mc:Choice>
        <mc:Fallback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86D126C-BBD6-FE46-8B47-7BAB230513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893" y="4605177"/>
                <a:ext cx="2319802" cy="369332"/>
              </a:xfrm>
              <a:prstGeom prst="rect">
                <a:avLst/>
              </a:prstGeom>
              <a:blipFill>
                <a:blip r:embed="rId9"/>
                <a:stretch>
                  <a:fillRect l="-1630" t="-6667" r="-1087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矢印 7">
            <a:extLst>
              <a:ext uri="{FF2B5EF4-FFF2-40B4-BE49-F238E27FC236}">
                <a16:creationId xmlns:a16="http://schemas.microsoft.com/office/drawing/2014/main" id="{278F8663-D66F-A343-8B50-3F3B513C58F7}"/>
              </a:ext>
            </a:extLst>
          </p:cNvPr>
          <p:cNvSpPr/>
          <p:nvPr/>
        </p:nvSpPr>
        <p:spPr>
          <a:xfrm>
            <a:off x="2832368" y="5165169"/>
            <a:ext cx="5772606" cy="368135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ADA8CCF-A81E-204A-9CE0-EB324A7D52F8}"/>
              </a:ext>
            </a:extLst>
          </p:cNvPr>
          <p:cNvSpPr/>
          <p:nvPr/>
        </p:nvSpPr>
        <p:spPr>
          <a:xfrm>
            <a:off x="4561431" y="561225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パラメータの更新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160</Words>
  <Application>Microsoft Macintosh PowerPoint</Application>
  <PresentationFormat>ワイド画面</PresentationFormat>
  <Paragraphs>67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稲垣裕哉</dc:creator>
  <cp:lastModifiedBy>稲垣裕哉</cp:lastModifiedBy>
  <cp:revision>28</cp:revision>
  <dcterms:created xsi:type="dcterms:W3CDTF">2018-01-26T06:25:36Z</dcterms:created>
  <dcterms:modified xsi:type="dcterms:W3CDTF">2018-01-27T05:12:53Z</dcterms:modified>
</cp:coreProperties>
</file>