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1" r:id="rId1"/>
  </p:sldMasterIdLst>
  <p:notesMasterIdLst>
    <p:notesMasterId r:id="rId14"/>
  </p:notesMasterIdLst>
  <p:sldIdLst>
    <p:sldId id="256" r:id="rId2"/>
    <p:sldId id="268" r:id="rId3"/>
    <p:sldId id="270" r:id="rId4"/>
    <p:sldId id="269" r:id="rId5"/>
    <p:sldId id="275" r:id="rId6"/>
    <p:sldId id="276" r:id="rId7"/>
    <p:sldId id="273" r:id="rId8"/>
    <p:sldId id="274" r:id="rId9"/>
    <p:sldId id="257" r:id="rId10"/>
    <p:sldId id="260" r:id="rId11"/>
    <p:sldId id="278" r:id="rId12"/>
    <p:sldId id="279" r:id="rId13"/>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14B29-FF0E-401F-BE45-1520C589F359}" v="12" dt="2024-08-01T09:04:25.15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chala tirupathi" userId="7a596f549d4b5528" providerId="LiveId" clId="{17B14B29-FF0E-401F-BE45-1520C589F359}"/>
    <pc:docChg chg="undo custSel addSld delSld modSld sldOrd">
      <pc:chgData name="kunchala tirupathi" userId="7a596f549d4b5528" providerId="LiveId" clId="{17B14B29-FF0E-401F-BE45-1520C589F359}" dt="2024-08-01T09:29:51.168" v="997" actId="404"/>
      <pc:docMkLst>
        <pc:docMk/>
      </pc:docMkLst>
      <pc:sldChg chg="addSp delSp modSp mod">
        <pc:chgData name="kunchala tirupathi" userId="7a596f549d4b5528" providerId="LiveId" clId="{17B14B29-FF0E-401F-BE45-1520C589F359}" dt="2024-08-01T09:29:51.168" v="997" actId="404"/>
        <pc:sldMkLst>
          <pc:docMk/>
          <pc:sldMk cId="0" sldId="256"/>
        </pc:sldMkLst>
        <pc:spChg chg="mod">
          <ac:chgData name="kunchala tirupathi" userId="7a596f549d4b5528" providerId="LiveId" clId="{17B14B29-FF0E-401F-BE45-1520C589F359}" dt="2024-08-01T09:29:51.168" v="997" actId="404"/>
          <ac:spMkLst>
            <pc:docMk/>
            <pc:sldMk cId="0" sldId="256"/>
            <ac:spMk id="2" creationId="{00000000-0000-0000-0000-000000000000}"/>
          </ac:spMkLst>
        </pc:spChg>
        <pc:spChg chg="add del mod">
          <ac:chgData name="kunchala tirupathi" userId="7a596f549d4b5528" providerId="LiveId" clId="{17B14B29-FF0E-401F-BE45-1520C589F359}" dt="2024-08-01T08:40:52.254" v="154" actId="478"/>
          <ac:spMkLst>
            <pc:docMk/>
            <pc:sldMk cId="0" sldId="256"/>
            <ac:spMk id="3" creationId="{7DFF5626-43DB-4CDE-1621-9FF2DA152C47}"/>
          </ac:spMkLst>
        </pc:spChg>
        <pc:spChg chg="add mod">
          <ac:chgData name="kunchala tirupathi" userId="7a596f549d4b5528" providerId="LiveId" clId="{17B14B29-FF0E-401F-BE45-1520C589F359}" dt="2024-08-01T09:28:43.781" v="986" actId="404"/>
          <ac:spMkLst>
            <pc:docMk/>
            <pc:sldMk cId="0" sldId="256"/>
            <ac:spMk id="5" creationId="{E6773C77-CB3D-5DB8-B0D4-32645286F938}"/>
          </ac:spMkLst>
        </pc:spChg>
        <pc:spChg chg="add mod">
          <ac:chgData name="kunchala tirupathi" userId="7a596f549d4b5528" providerId="LiveId" clId="{17B14B29-FF0E-401F-BE45-1520C589F359}" dt="2024-08-01T09:28:21.932" v="985" actId="20577"/>
          <ac:spMkLst>
            <pc:docMk/>
            <pc:sldMk cId="0" sldId="256"/>
            <ac:spMk id="6" creationId="{884303BC-7385-5EE7-1618-6DE47257B770}"/>
          </ac:spMkLst>
        </pc:spChg>
        <pc:picChg chg="mod">
          <ac:chgData name="kunchala tirupathi" userId="7a596f549d4b5528" providerId="LiveId" clId="{17B14B29-FF0E-401F-BE45-1520C589F359}" dt="2024-08-01T09:29:30.828" v="996" actId="1037"/>
          <ac:picMkLst>
            <pc:docMk/>
            <pc:sldMk cId="0" sldId="256"/>
            <ac:picMk id="4" creationId="{4B97780E-8EF5-1027-6545-26A37384425E}"/>
          </ac:picMkLst>
        </pc:picChg>
      </pc:sldChg>
      <pc:sldChg chg="addSp delSp modSp mod">
        <pc:chgData name="kunchala tirupathi" userId="7a596f549d4b5528" providerId="LiveId" clId="{17B14B29-FF0E-401F-BE45-1520C589F359}" dt="2024-08-01T08:36:07.482" v="110" actId="732"/>
        <pc:sldMkLst>
          <pc:docMk/>
          <pc:sldMk cId="0" sldId="257"/>
        </pc:sldMkLst>
        <pc:grpChg chg="add del mod">
          <ac:chgData name="kunchala tirupathi" userId="7a596f549d4b5528" providerId="LiveId" clId="{17B14B29-FF0E-401F-BE45-1520C589F359}" dt="2024-08-01T08:35:06.360" v="96" actId="478"/>
          <ac:grpSpMkLst>
            <pc:docMk/>
            <pc:sldMk cId="0" sldId="257"/>
            <ac:grpSpMk id="2" creationId="{00000000-0000-0000-0000-000000000000}"/>
          </ac:grpSpMkLst>
        </pc:grpChg>
        <pc:picChg chg="mod">
          <ac:chgData name="kunchala tirupathi" userId="7a596f549d4b5528" providerId="LiveId" clId="{17B14B29-FF0E-401F-BE45-1520C589F359}" dt="2024-08-01T08:33:06.620" v="93" actId="1076"/>
          <ac:picMkLst>
            <pc:docMk/>
            <pc:sldMk cId="0" sldId="257"/>
            <ac:picMk id="19" creationId="{00000000-0000-0000-0000-000000000000}"/>
          </ac:picMkLst>
        </pc:picChg>
        <pc:picChg chg="add mod modCrop">
          <ac:chgData name="kunchala tirupathi" userId="7a596f549d4b5528" providerId="LiveId" clId="{17B14B29-FF0E-401F-BE45-1520C589F359}" dt="2024-08-01T08:36:07.482" v="110" actId="732"/>
          <ac:picMkLst>
            <pc:docMk/>
            <pc:sldMk cId="0" sldId="257"/>
            <ac:picMk id="23" creationId="{D8574140-094D-7C49-AAA9-2C8213675EA7}"/>
          </ac:picMkLst>
        </pc:picChg>
      </pc:sldChg>
      <pc:sldChg chg="addSp delSp modSp mod">
        <pc:chgData name="kunchala tirupathi" userId="7a596f549d4b5528" providerId="LiveId" clId="{17B14B29-FF0E-401F-BE45-1520C589F359}" dt="2024-08-01T08:53:04.873" v="630" actId="20577"/>
        <pc:sldMkLst>
          <pc:docMk/>
          <pc:sldMk cId="0" sldId="260"/>
        </pc:sldMkLst>
        <pc:spChg chg="add del">
          <ac:chgData name="kunchala tirupathi" userId="7a596f549d4b5528" providerId="LiveId" clId="{17B14B29-FF0E-401F-BE45-1520C589F359}" dt="2024-08-01T08:36:46.953" v="115" actId="478"/>
          <ac:spMkLst>
            <pc:docMk/>
            <pc:sldMk cId="0" sldId="260"/>
            <ac:spMk id="2" creationId="{00000000-0000-0000-0000-000000000000}"/>
          </ac:spMkLst>
        </pc:spChg>
        <pc:spChg chg="add del">
          <ac:chgData name="kunchala tirupathi" userId="7a596f549d4b5528" providerId="LiveId" clId="{17B14B29-FF0E-401F-BE45-1520C589F359}" dt="2024-08-01T08:36:46.953" v="115" actId="478"/>
          <ac:spMkLst>
            <pc:docMk/>
            <pc:sldMk cId="0" sldId="260"/>
            <ac:spMk id="3" creationId="{00000000-0000-0000-0000-000000000000}"/>
          </ac:spMkLst>
        </pc:spChg>
        <pc:spChg chg="add del">
          <ac:chgData name="kunchala tirupathi" userId="7a596f549d4b5528" providerId="LiveId" clId="{17B14B29-FF0E-401F-BE45-1520C589F359}" dt="2024-08-01T08:36:46.953" v="115" actId="478"/>
          <ac:spMkLst>
            <pc:docMk/>
            <pc:sldMk cId="0" sldId="260"/>
            <ac:spMk id="54" creationId="{00000000-0000-0000-0000-000000000000}"/>
          </ac:spMkLst>
        </pc:spChg>
        <pc:spChg chg="add del">
          <ac:chgData name="kunchala tirupathi" userId="7a596f549d4b5528" providerId="LiveId" clId="{17B14B29-FF0E-401F-BE45-1520C589F359}" dt="2024-08-01T08:36:46.953" v="115" actId="478"/>
          <ac:spMkLst>
            <pc:docMk/>
            <pc:sldMk cId="0" sldId="260"/>
            <ac:spMk id="55" creationId="{00000000-0000-0000-0000-000000000000}"/>
          </ac:spMkLst>
        </pc:spChg>
        <pc:spChg chg="add del mod">
          <ac:chgData name="kunchala tirupathi" userId="7a596f549d4b5528" providerId="LiveId" clId="{17B14B29-FF0E-401F-BE45-1520C589F359}" dt="2024-08-01T08:35:58.948" v="108" actId="478"/>
          <ac:spMkLst>
            <pc:docMk/>
            <pc:sldMk cId="0" sldId="260"/>
            <ac:spMk id="57" creationId="{EC09172F-8B2B-22E7-81E8-0602EAD749A9}"/>
          </ac:spMkLst>
        </pc:spChg>
        <pc:spChg chg="add del mod">
          <ac:chgData name="kunchala tirupathi" userId="7a596f549d4b5528" providerId="LiveId" clId="{17B14B29-FF0E-401F-BE45-1520C589F359}" dt="2024-08-01T08:35:58.948" v="108" actId="478"/>
          <ac:spMkLst>
            <pc:docMk/>
            <pc:sldMk cId="0" sldId="260"/>
            <ac:spMk id="59" creationId="{53317D31-AD03-CB4E-334D-FAA5B8C42E9D}"/>
          </ac:spMkLst>
        </pc:spChg>
        <pc:spChg chg="add mod">
          <ac:chgData name="kunchala tirupathi" userId="7a596f549d4b5528" providerId="LiveId" clId="{17B14B29-FF0E-401F-BE45-1520C589F359}" dt="2024-08-01T08:35:56.140" v="105"/>
          <ac:spMkLst>
            <pc:docMk/>
            <pc:sldMk cId="0" sldId="260"/>
            <ac:spMk id="60" creationId="{A7D67491-868E-80F0-2F70-5555ED19E26C}"/>
          </ac:spMkLst>
        </pc:spChg>
        <pc:spChg chg="add mod">
          <ac:chgData name="kunchala tirupathi" userId="7a596f549d4b5528" providerId="LiveId" clId="{17B14B29-FF0E-401F-BE45-1520C589F359}" dt="2024-08-01T08:36:55.787" v="116"/>
          <ac:spMkLst>
            <pc:docMk/>
            <pc:sldMk cId="0" sldId="260"/>
            <ac:spMk id="62" creationId="{4FB1E201-8BF3-85EC-D253-FD412BE5E4D3}"/>
          </ac:spMkLst>
        </pc:spChg>
        <pc:spChg chg="add mod">
          <ac:chgData name="kunchala tirupathi" userId="7a596f549d4b5528" providerId="LiveId" clId="{17B14B29-FF0E-401F-BE45-1520C589F359}" dt="2024-08-01T08:53:04.873" v="630" actId="20577"/>
          <ac:spMkLst>
            <pc:docMk/>
            <pc:sldMk cId="0" sldId="260"/>
            <ac:spMk id="64" creationId="{ABF39C66-ADF7-D9B4-ED1D-59571EA8BE00}"/>
          </ac:spMkLst>
        </pc:spChg>
        <pc:picChg chg="add del">
          <ac:chgData name="kunchala tirupathi" userId="7a596f549d4b5528" providerId="LiveId" clId="{17B14B29-FF0E-401F-BE45-1520C589F359}" dt="2024-08-01T08:36:46.953" v="115" actId="478"/>
          <ac:picMkLst>
            <pc:docMk/>
            <pc:sldMk cId="0" sldId="260"/>
            <ac:picMk id="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3"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1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3"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2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3"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3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3"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4"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5"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6"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7"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8"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49"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0"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1"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2" creationId="{00000000-0000-0000-0000-000000000000}"/>
          </ac:picMkLst>
        </pc:picChg>
        <pc:picChg chg="add del">
          <ac:chgData name="kunchala tirupathi" userId="7a596f549d4b5528" providerId="LiveId" clId="{17B14B29-FF0E-401F-BE45-1520C589F359}" dt="2024-08-01T08:36:46.953" v="115" actId="478"/>
          <ac:picMkLst>
            <pc:docMk/>
            <pc:sldMk cId="0" sldId="260"/>
            <ac:picMk id="53" creationId="{00000000-0000-0000-0000-000000000000}"/>
          </ac:picMkLst>
        </pc:picChg>
      </pc:sldChg>
      <pc:sldChg chg="del">
        <pc:chgData name="kunchala tirupathi" userId="7a596f549d4b5528" providerId="LiveId" clId="{17B14B29-FF0E-401F-BE45-1520C589F359}" dt="2024-08-01T08:38:54.289" v="129" actId="47"/>
        <pc:sldMkLst>
          <pc:docMk/>
          <pc:sldMk cId="0" sldId="261"/>
        </pc:sldMkLst>
      </pc:sldChg>
      <pc:sldChg chg="del">
        <pc:chgData name="kunchala tirupathi" userId="7a596f549d4b5528" providerId="LiveId" clId="{17B14B29-FF0E-401F-BE45-1520C589F359}" dt="2024-08-01T08:40:16.143" v="150" actId="47"/>
        <pc:sldMkLst>
          <pc:docMk/>
          <pc:sldMk cId="0" sldId="262"/>
        </pc:sldMkLst>
      </pc:sldChg>
      <pc:sldChg chg="addSp delSp modSp del mod">
        <pc:chgData name="kunchala tirupathi" userId="7a596f549d4b5528" providerId="LiveId" clId="{17B14B29-FF0E-401F-BE45-1520C589F359}" dt="2024-08-01T08:46:35.300" v="501" actId="47"/>
        <pc:sldMkLst>
          <pc:docMk/>
          <pc:sldMk cId="0" sldId="263"/>
        </pc:sldMkLst>
        <pc:spChg chg="del">
          <ac:chgData name="kunchala tirupathi" userId="7a596f549d4b5528" providerId="LiveId" clId="{17B14B29-FF0E-401F-BE45-1520C589F359}" dt="2024-08-01T08:40:23.912" v="151" actId="478"/>
          <ac:spMkLst>
            <pc:docMk/>
            <pc:sldMk cId="0" sldId="263"/>
            <ac:spMk id="44" creationId="{00000000-0000-0000-0000-000000000000}"/>
          </ac:spMkLst>
        </pc:spChg>
        <pc:spChg chg="del">
          <ac:chgData name="kunchala tirupathi" userId="7a596f549d4b5528" providerId="LiveId" clId="{17B14B29-FF0E-401F-BE45-1520C589F359}" dt="2024-08-01T08:40:23.912" v="151" actId="478"/>
          <ac:spMkLst>
            <pc:docMk/>
            <pc:sldMk cId="0" sldId="263"/>
            <ac:spMk id="46" creationId="{FE0124DE-736A-EFF3-885E-9F76BBB2DFD1}"/>
          </ac:spMkLst>
        </pc:spChg>
        <pc:spChg chg="add mod">
          <ac:chgData name="kunchala tirupathi" userId="7a596f549d4b5528" providerId="LiveId" clId="{17B14B29-FF0E-401F-BE45-1520C589F359}" dt="2024-08-01T08:40:23.912" v="151" actId="478"/>
          <ac:spMkLst>
            <pc:docMk/>
            <pc:sldMk cId="0" sldId="263"/>
            <ac:spMk id="47" creationId="{C991CDED-9408-5A64-02BD-92744D7235AC}"/>
          </ac:spMkLst>
        </pc:spChg>
        <pc:grpChg chg="del">
          <ac:chgData name="kunchala tirupathi" userId="7a596f549d4b5528" providerId="LiveId" clId="{17B14B29-FF0E-401F-BE45-1520C589F359}" dt="2024-08-01T08:40:23.912" v="151" actId="478"/>
          <ac:grpSpMkLst>
            <pc:docMk/>
            <pc:sldMk cId="0" sldId="263"/>
            <ac:grpSpMk id="2" creationId="{00000000-0000-0000-0000-000000000000}"/>
          </ac:grpSpMkLst>
        </pc:grpChg>
        <pc:picChg chg="del">
          <ac:chgData name="kunchala tirupathi" userId="7a596f549d4b5528" providerId="LiveId" clId="{17B14B29-FF0E-401F-BE45-1520C589F359}" dt="2024-08-01T08:40:23.912" v="151" actId="478"/>
          <ac:picMkLst>
            <pc:docMk/>
            <pc:sldMk cId="0" sldId="263"/>
            <ac:picMk id="19" creationId="{00000000-0000-0000-0000-000000000000}"/>
          </ac:picMkLst>
        </pc:picChg>
        <pc:picChg chg="del">
          <ac:chgData name="kunchala tirupathi" userId="7a596f549d4b5528" providerId="LiveId" clId="{17B14B29-FF0E-401F-BE45-1520C589F359}" dt="2024-08-01T08:40:23.912" v="151" actId="478"/>
          <ac:picMkLst>
            <pc:docMk/>
            <pc:sldMk cId="0" sldId="263"/>
            <ac:picMk id="20" creationId="{00000000-0000-0000-0000-000000000000}"/>
          </ac:picMkLst>
        </pc:picChg>
        <pc:picChg chg="del">
          <ac:chgData name="kunchala tirupathi" userId="7a596f549d4b5528" providerId="LiveId" clId="{17B14B29-FF0E-401F-BE45-1520C589F359}" dt="2024-08-01T08:40:23.912" v="151" actId="478"/>
          <ac:picMkLst>
            <pc:docMk/>
            <pc:sldMk cId="0" sldId="263"/>
            <ac:picMk id="21" creationId="{00000000-0000-0000-0000-000000000000}"/>
          </ac:picMkLst>
        </pc:picChg>
        <pc:picChg chg="del">
          <ac:chgData name="kunchala tirupathi" userId="7a596f549d4b5528" providerId="LiveId" clId="{17B14B29-FF0E-401F-BE45-1520C589F359}" dt="2024-08-01T08:40:23.912" v="151" actId="478"/>
          <ac:picMkLst>
            <pc:docMk/>
            <pc:sldMk cId="0" sldId="263"/>
            <ac:picMk id="22" creationId="{00000000-0000-0000-0000-000000000000}"/>
          </ac:picMkLst>
        </pc:picChg>
        <pc:picChg chg="del">
          <ac:chgData name="kunchala tirupathi" userId="7a596f549d4b5528" providerId="LiveId" clId="{17B14B29-FF0E-401F-BE45-1520C589F359}" dt="2024-08-01T08:40:23.912" v="151" actId="478"/>
          <ac:picMkLst>
            <pc:docMk/>
            <pc:sldMk cId="0" sldId="263"/>
            <ac:picMk id="23" creationId="{00000000-0000-0000-0000-000000000000}"/>
          </ac:picMkLst>
        </pc:picChg>
        <pc:picChg chg="del">
          <ac:chgData name="kunchala tirupathi" userId="7a596f549d4b5528" providerId="LiveId" clId="{17B14B29-FF0E-401F-BE45-1520C589F359}" dt="2024-08-01T08:40:23.912" v="151" actId="478"/>
          <ac:picMkLst>
            <pc:docMk/>
            <pc:sldMk cId="0" sldId="263"/>
            <ac:picMk id="24" creationId="{00000000-0000-0000-0000-000000000000}"/>
          </ac:picMkLst>
        </pc:picChg>
        <pc:picChg chg="del">
          <ac:chgData name="kunchala tirupathi" userId="7a596f549d4b5528" providerId="LiveId" clId="{17B14B29-FF0E-401F-BE45-1520C589F359}" dt="2024-08-01T08:40:23.912" v="151" actId="478"/>
          <ac:picMkLst>
            <pc:docMk/>
            <pc:sldMk cId="0" sldId="263"/>
            <ac:picMk id="25" creationId="{00000000-0000-0000-0000-000000000000}"/>
          </ac:picMkLst>
        </pc:picChg>
        <pc:picChg chg="del">
          <ac:chgData name="kunchala tirupathi" userId="7a596f549d4b5528" providerId="LiveId" clId="{17B14B29-FF0E-401F-BE45-1520C589F359}" dt="2024-08-01T08:40:23.912" v="151" actId="478"/>
          <ac:picMkLst>
            <pc:docMk/>
            <pc:sldMk cId="0" sldId="263"/>
            <ac:picMk id="26" creationId="{00000000-0000-0000-0000-000000000000}"/>
          </ac:picMkLst>
        </pc:picChg>
        <pc:picChg chg="del">
          <ac:chgData name="kunchala tirupathi" userId="7a596f549d4b5528" providerId="LiveId" clId="{17B14B29-FF0E-401F-BE45-1520C589F359}" dt="2024-08-01T08:40:23.912" v="151" actId="478"/>
          <ac:picMkLst>
            <pc:docMk/>
            <pc:sldMk cId="0" sldId="263"/>
            <ac:picMk id="27" creationId="{00000000-0000-0000-0000-000000000000}"/>
          </ac:picMkLst>
        </pc:picChg>
        <pc:picChg chg="del">
          <ac:chgData name="kunchala tirupathi" userId="7a596f549d4b5528" providerId="LiveId" clId="{17B14B29-FF0E-401F-BE45-1520C589F359}" dt="2024-08-01T08:40:23.912" v="151" actId="478"/>
          <ac:picMkLst>
            <pc:docMk/>
            <pc:sldMk cId="0" sldId="263"/>
            <ac:picMk id="28" creationId="{00000000-0000-0000-0000-000000000000}"/>
          </ac:picMkLst>
        </pc:picChg>
        <pc:picChg chg="del">
          <ac:chgData name="kunchala tirupathi" userId="7a596f549d4b5528" providerId="LiveId" clId="{17B14B29-FF0E-401F-BE45-1520C589F359}" dt="2024-08-01T08:40:23.912" v="151" actId="478"/>
          <ac:picMkLst>
            <pc:docMk/>
            <pc:sldMk cId="0" sldId="263"/>
            <ac:picMk id="29" creationId="{00000000-0000-0000-0000-000000000000}"/>
          </ac:picMkLst>
        </pc:picChg>
        <pc:picChg chg="del">
          <ac:chgData name="kunchala tirupathi" userId="7a596f549d4b5528" providerId="LiveId" clId="{17B14B29-FF0E-401F-BE45-1520C589F359}" dt="2024-08-01T08:40:23.912" v="151" actId="478"/>
          <ac:picMkLst>
            <pc:docMk/>
            <pc:sldMk cId="0" sldId="263"/>
            <ac:picMk id="30" creationId="{00000000-0000-0000-0000-000000000000}"/>
          </ac:picMkLst>
        </pc:picChg>
        <pc:picChg chg="del">
          <ac:chgData name="kunchala tirupathi" userId="7a596f549d4b5528" providerId="LiveId" clId="{17B14B29-FF0E-401F-BE45-1520C589F359}" dt="2024-08-01T08:40:23.912" v="151" actId="478"/>
          <ac:picMkLst>
            <pc:docMk/>
            <pc:sldMk cId="0" sldId="263"/>
            <ac:picMk id="31" creationId="{00000000-0000-0000-0000-000000000000}"/>
          </ac:picMkLst>
        </pc:picChg>
        <pc:picChg chg="del">
          <ac:chgData name="kunchala tirupathi" userId="7a596f549d4b5528" providerId="LiveId" clId="{17B14B29-FF0E-401F-BE45-1520C589F359}" dt="2024-08-01T08:40:23.912" v="151" actId="478"/>
          <ac:picMkLst>
            <pc:docMk/>
            <pc:sldMk cId="0" sldId="263"/>
            <ac:picMk id="32" creationId="{00000000-0000-0000-0000-000000000000}"/>
          </ac:picMkLst>
        </pc:picChg>
        <pc:picChg chg="del">
          <ac:chgData name="kunchala tirupathi" userId="7a596f549d4b5528" providerId="LiveId" clId="{17B14B29-FF0E-401F-BE45-1520C589F359}" dt="2024-08-01T08:40:23.912" v="151" actId="478"/>
          <ac:picMkLst>
            <pc:docMk/>
            <pc:sldMk cId="0" sldId="263"/>
            <ac:picMk id="33" creationId="{00000000-0000-0000-0000-000000000000}"/>
          </ac:picMkLst>
        </pc:picChg>
        <pc:picChg chg="del">
          <ac:chgData name="kunchala tirupathi" userId="7a596f549d4b5528" providerId="LiveId" clId="{17B14B29-FF0E-401F-BE45-1520C589F359}" dt="2024-08-01T08:40:23.912" v="151" actId="478"/>
          <ac:picMkLst>
            <pc:docMk/>
            <pc:sldMk cId="0" sldId="263"/>
            <ac:picMk id="34" creationId="{00000000-0000-0000-0000-000000000000}"/>
          </ac:picMkLst>
        </pc:picChg>
        <pc:picChg chg="del">
          <ac:chgData name="kunchala tirupathi" userId="7a596f549d4b5528" providerId="LiveId" clId="{17B14B29-FF0E-401F-BE45-1520C589F359}" dt="2024-08-01T08:40:23.912" v="151" actId="478"/>
          <ac:picMkLst>
            <pc:docMk/>
            <pc:sldMk cId="0" sldId="263"/>
            <ac:picMk id="35" creationId="{00000000-0000-0000-0000-000000000000}"/>
          </ac:picMkLst>
        </pc:picChg>
        <pc:picChg chg="del">
          <ac:chgData name="kunchala tirupathi" userId="7a596f549d4b5528" providerId="LiveId" clId="{17B14B29-FF0E-401F-BE45-1520C589F359}" dt="2024-08-01T08:40:23.912" v="151" actId="478"/>
          <ac:picMkLst>
            <pc:docMk/>
            <pc:sldMk cId="0" sldId="263"/>
            <ac:picMk id="36" creationId="{00000000-0000-0000-0000-000000000000}"/>
          </ac:picMkLst>
        </pc:picChg>
        <pc:picChg chg="del">
          <ac:chgData name="kunchala tirupathi" userId="7a596f549d4b5528" providerId="LiveId" clId="{17B14B29-FF0E-401F-BE45-1520C589F359}" dt="2024-08-01T08:40:23.912" v="151" actId="478"/>
          <ac:picMkLst>
            <pc:docMk/>
            <pc:sldMk cId="0" sldId="263"/>
            <ac:picMk id="37" creationId="{00000000-0000-0000-0000-000000000000}"/>
          </ac:picMkLst>
        </pc:picChg>
        <pc:picChg chg="del">
          <ac:chgData name="kunchala tirupathi" userId="7a596f549d4b5528" providerId="LiveId" clId="{17B14B29-FF0E-401F-BE45-1520C589F359}" dt="2024-08-01T08:40:23.912" v="151" actId="478"/>
          <ac:picMkLst>
            <pc:docMk/>
            <pc:sldMk cId="0" sldId="263"/>
            <ac:picMk id="38" creationId="{00000000-0000-0000-0000-000000000000}"/>
          </ac:picMkLst>
        </pc:picChg>
        <pc:picChg chg="del">
          <ac:chgData name="kunchala tirupathi" userId="7a596f549d4b5528" providerId="LiveId" clId="{17B14B29-FF0E-401F-BE45-1520C589F359}" dt="2024-08-01T08:40:23.912" v="151" actId="478"/>
          <ac:picMkLst>
            <pc:docMk/>
            <pc:sldMk cId="0" sldId="263"/>
            <ac:picMk id="39" creationId="{00000000-0000-0000-0000-000000000000}"/>
          </ac:picMkLst>
        </pc:picChg>
        <pc:picChg chg="del">
          <ac:chgData name="kunchala tirupathi" userId="7a596f549d4b5528" providerId="LiveId" clId="{17B14B29-FF0E-401F-BE45-1520C589F359}" dt="2024-08-01T08:40:23.912" v="151" actId="478"/>
          <ac:picMkLst>
            <pc:docMk/>
            <pc:sldMk cId="0" sldId="263"/>
            <ac:picMk id="40" creationId="{00000000-0000-0000-0000-000000000000}"/>
          </ac:picMkLst>
        </pc:picChg>
        <pc:picChg chg="del">
          <ac:chgData name="kunchala tirupathi" userId="7a596f549d4b5528" providerId="LiveId" clId="{17B14B29-FF0E-401F-BE45-1520C589F359}" dt="2024-08-01T08:40:23.912" v="151" actId="478"/>
          <ac:picMkLst>
            <pc:docMk/>
            <pc:sldMk cId="0" sldId="263"/>
            <ac:picMk id="41" creationId="{00000000-0000-0000-0000-000000000000}"/>
          </ac:picMkLst>
        </pc:picChg>
        <pc:picChg chg="del">
          <ac:chgData name="kunchala tirupathi" userId="7a596f549d4b5528" providerId="LiveId" clId="{17B14B29-FF0E-401F-BE45-1520C589F359}" dt="2024-08-01T08:40:23.912" v="151" actId="478"/>
          <ac:picMkLst>
            <pc:docMk/>
            <pc:sldMk cId="0" sldId="263"/>
            <ac:picMk id="42" creationId="{00000000-0000-0000-0000-000000000000}"/>
          </ac:picMkLst>
        </pc:picChg>
        <pc:picChg chg="del">
          <ac:chgData name="kunchala tirupathi" userId="7a596f549d4b5528" providerId="LiveId" clId="{17B14B29-FF0E-401F-BE45-1520C589F359}" dt="2024-08-01T08:40:23.912" v="151" actId="478"/>
          <ac:picMkLst>
            <pc:docMk/>
            <pc:sldMk cId="0" sldId="263"/>
            <ac:picMk id="43" creationId="{00000000-0000-0000-0000-000000000000}"/>
          </ac:picMkLst>
        </pc:picChg>
      </pc:sldChg>
      <pc:sldChg chg="delSp modSp mod">
        <pc:chgData name="kunchala tirupathi" userId="7a596f549d4b5528" providerId="LiveId" clId="{17B14B29-FF0E-401F-BE45-1520C589F359}" dt="2024-08-01T08:54:59.796" v="686" actId="115"/>
        <pc:sldMkLst>
          <pc:docMk/>
          <pc:sldMk cId="0" sldId="268"/>
        </pc:sldMkLst>
        <pc:spChg chg="mod">
          <ac:chgData name="kunchala tirupathi" userId="7a596f549d4b5528" providerId="LiveId" clId="{17B14B29-FF0E-401F-BE45-1520C589F359}" dt="2024-08-01T08:54:59.796" v="686" actId="115"/>
          <ac:spMkLst>
            <pc:docMk/>
            <pc:sldMk cId="0" sldId="268"/>
            <ac:spMk id="14" creationId="{B0707407-3FBB-B741-608A-BCE1254649D2}"/>
          </ac:spMkLst>
        </pc:spChg>
        <pc:spChg chg="mod">
          <ac:chgData name="kunchala tirupathi" userId="7a596f549d4b5528" providerId="LiveId" clId="{17B14B29-FF0E-401F-BE45-1520C589F359}" dt="2024-08-01T08:50:59.274" v="598" actId="1076"/>
          <ac:spMkLst>
            <pc:docMk/>
            <pc:sldMk cId="0" sldId="268"/>
            <ac:spMk id="4098" creationId="{72F73C02-3FF3-A871-4F83-C502373E6AE6}"/>
          </ac:spMkLst>
        </pc:spChg>
        <pc:picChg chg="del mod">
          <ac:chgData name="kunchala tirupathi" userId="7a596f549d4b5528" providerId="LiveId" clId="{17B14B29-FF0E-401F-BE45-1520C589F359}" dt="2024-08-01T08:53:44.002" v="632" actId="478"/>
          <ac:picMkLst>
            <pc:docMk/>
            <pc:sldMk cId="0" sldId="268"/>
            <ac:picMk id="3" creationId="{EB38BAD1-AD0C-45A8-74E4-A8FAB5D2C8E4}"/>
          </ac:picMkLst>
        </pc:picChg>
      </pc:sldChg>
      <pc:sldChg chg="modSp mod">
        <pc:chgData name="kunchala tirupathi" userId="7a596f549d4b5528" providerId="LiveId" clId="{17B14B29-FF0E-401F-BE45-1520C589F359}" dt="2024-08-01T08:58:01.390" v="708" actId="2711"/>
        <pc:sldMkLst>
          <pc:docMk/>
          <pc:sldMk cId="3049251371" sldId="269"/>
        </pc:sldMkLst>
        <pc:spChg chg="mod">
          <ac:chgData name="kunchala tirupathi" userId="7a596f549d4b5528" providerId="LiveId" clId="{17B14B29-FF0E-401F-BE45-1520C589F359}" dt="2024-08-01T08:58:01.390" v="708" actId="2711"/>
          <ac:spMkLst>
            <pc:docMk/>
            <pc:sldMk cId="3049251371" sldId="269"/>
            <ac:spMk id="2" creationId="{71D791E5-E14C-FC2D-9EFD-AC0A65505FF1}"/>
          </ac:spMkLst>
        </pc:spChg>
        <pc:spChg chg="mod">
          <ac:chgData name="kunchala tirupathi" userId="7a596f549d4b5528" providerId="LiveId" clId="{17B14B29-FF0E-401F-BE45-1520C589F359}" dt="2024-08-01T08:57:27.957" v="706" actId="404"/>
          <ac:spMkLst>
            <pc:docMk/>
            <pc:sldMk cId="3049251371" sldId="269"/>
            <ac:spMk id="3" creationId="{6BC44E04-9781-E1ED-A359-29E74813A532}"/>
          </ac:spMkLst>
        </pc:spChg>
      </pc:sldChg>
      <pc:sldChg chg="modSp mod">
        <pc:chgData name="kunchala tirupathi" userId="7a596f549d4b5528" providerId="LiveId" clId="{17B14B29-FF0E-401F-BE45-1520C589F359}" dt="2024-08-01T08:49:51.372" v="588" actId="1076"/>
        <pc:sldMkLst>
          <pc:docMk/>
          <pc:sldMk cId="1316199767" sldId="270"/>
        </pc:sldMkLst>
        <pc:spChg chg="mod">
          <ac:chgData name="kunchala tirupathi" userId="7a596f549d4b5528" providerId="LiveId" clId="{17B14B29-FF0E-401F-BE45-1520C589F359}" dt="2024-08-01T08:49:51.372" v="588" actId="1076"/>
          <ac:spMkLst>
            <pc:docMk/>
            <pc:sldMk cId="1316199767" sldId="270"/>
            <ac:spMk id="2" creationId="{61150C2E-40A1-4DE2-979D-4CCC435A5851}"/>
          </ac:spMkLst>
        </pc:spChg>
        <pc:spChg chg="mod">
          <ac:chgData name="kunchala tirupathi" userId="7a596f549d4b5528" providerId="LiveId" clId="{17B14B29-FF0E-401F-BE45-1520C589F359}" dt="2024-08-01T08:49:44.883" v="587" actId="1076"/>
          <ac:spMkLst>
            <pc:docMk/>
            <pc:sldMk cId="1316199767" sldId="270"/>
            <ac:spMk id="3" creationId="{1C7FBE57-66CD-5120-2AC9-5EF353277B54}"/>
          </ac:spMkLst>
        </pc:spChg>
      </pc:sldChg>
      <pc:sldChg chg="delSp modSp mod">
        <pc:chgData name="kunchala tirupathi" userId="7a596f549d4b5528" providerId="LiveId" clId="{17B14B29-FF0E-401F-BE45-1520C589F359}" dt="2024-08-01T09:00:42.147" v="750" actId="1076"/>
        <pc:sldMkLst>
          <pc:docMk/>
          <pc:sldMk cId="4282147340" sldId="273"/>
        </pc:sldMkLst>
        <pc:spChg chg="mod">
          <ac:chgData name="kunchala tirupathi" userId="7a596f549d4b5528" providerId="LiveId" clId="{17B14B29-FF0E-401F-BE45-1520C589F359}" dt="2024-08-01T09:00:18.625" v="736" actId="403"/>
          <ac:spMkLst>
            <pc:docMk/>
            <pc:sldMk cId="4282147340" sldId="273"/>
            <ac:spMk id="2" creationId="{7C219C5A-2981-6B8B-B422-211FAABC217F}"/>
          </ac:spMkLst>
        </pc:spChg>
        <pc:spChg chg="mod">
          <ac:chgData name="kunchala tirupathi" userId="7a596f549d4b5528" providerId="LiveId" clId="{17B14B29-FF0E-401F-BE45-1520C589F359}" dt="2024-08-01T09:00:37.316" v="749" actId="1038"/>
          <ac:spMkLst>
            <pc:docMk/>
            <pc:sldMk cId="4282147340" sldId="273"/>
            <ac:spMk id="3" creationId="{17E4C860-4D9E-3611-4F44-B0798D65AFC7}"/>
          </ac:spMkLst>
        </pc:spChg>
        <pc:spChg chg="del mod">
          <ac:chgData name="kunchala tirupathi" userId="7a596f549d4b5528" providerId="LiveId" clId="{17B14B29-FF0E-401F-BE45-1520C589F359}" dt="2024-08-01T08:58:40.075" v="709" actId="478"/>
          <ac:spMkLst>
            <pc:docMk/>
            <pc:sldMk cId="4282147340" sldId="273"/>
            <ac:spMk id="5" creationId="{7B842D88-748B-5F9A-AC6F-FB39656C2548}"/>
          </ac:spMkLst>
        </pc:spChg>
        <pc:spChg chg="mod">
          <ac:chgData name="kunchala tirupathi" userId="7a596f549d4b5528" providerId="LiveId" clId="{17B14B29-FF0E-401F-BE45-1520C589F359}" dt="2024-08-01T09:00:42.147" v="750" actId="1076"/>
          <ac:spMkLst>
            <pc:docMk/>
            <pc:sldMk cId="4282147340" sldId="273"/>
            <ac:spMk id="7" creationId="{92CB248C-6F70-21AF-1381-0078D73085A6}"/>
          </ac:spMkLst>
        </pc:spChg>
      </pc:sldChg>
      <pc:sldChg chg="addSp delSp modSp mod">
        <pc:chgData name="kunchala tirupathi" userId="7a596f549d4b5528" providerId="LiveId" clId="{17B14B29-FF0E-401F-BE45-1520C589F359}" dt="2024-08-01T09:00:02.671" v="735" actId="20577"/>
        <pc:sldMkLst>
          <pc:docMk/>
          <pc:sldMk cId="216148577" sldId="274"/>
        </pc:sldMkLst>
        <pc:spChg chg="mod">
          <ac:chgData name="kunchala tirupathi" userId="7a596f549d4b5528" providerId="LiveId" clId="{17B14B29-FF0E-401F-BE45-1520C589F359}" dt="2024-08-01T08:52:17.480" v="607" actId="403"/>
          <ac:spMkLst>
            <pc:docMk/>
            <pc:sldMk cId="216148577" sldId="274"/>
            <ac:spMk id="2" creationId="{B49ABE20-9BE6-C136-6531-8C26A0AD6E4E}"/>
          </ac:spMkLst>
        </pc:spChg>
        <pc:spChg chg="mod">
          <ac:chgData name="kunchala tirupathi" userId="7a596f549d4b5528" providerId="LiveId" clId="{17B14B29-FF0E-401F-BE45-1520C589F359}" dt="2024-08-01T08:59:44.405" v="721" actId="1076"/>
          <ac:spMkLst>
            <pc:docMk/>
            <pc:sldMk cId="216148577" sldId="274"/>
            <ac:spMk id="3" creationId="{A5ADDCB4-0A34-346F-EF5C-7EE1832BE5E9}"/>
          </ac:spMkLst>
        </pc:spChg>
        <pc:spChg chg="add del mod">
          <ac:chgData name="kunchala tirupathi" userId="7a596f549d4b5528" providerId="LiveId" clId="{17B14B29-FF0E-401F-BE45-1520C589F359}" dt="2024-08-01T09:00:02.671" v="735" actId="20577"/>
          <ac:spMkLst>
            <pc:docMk/>
            <pc:sldMk cId="216148577" sldId="274"/>
            <ac:spMk id="4" creationId="{2047AF28-72F1-9F2D-69C7-D9034FDB3251}"/>
          </ac:spMkLst>
        </pc:spChg>
        <pc:spChg chg="del mod">
          <ac:chgData name="kunchala tirupathi" userId="7a596f549d4b5528" providerId="LiveId" clId="{17B14B29-FF0E-401F-BE45-1520C589F359}" dt="2024-08-01T08:59:24.706" v="716" actId="478"/>
          <ac:spMkLst>
            <pc:docMk/>
            <pc:sldMk cId="216148577" sldId="274"/>
            <ac:spMk id="5" creationId="{6B9679AD-1ADE-2F8E-2D04-4D66955A86C4}"/>
          </ac:spMkLst>
        </pc:spChg>
      </pc:sldChg>
      <pc:sldChg chg="modSp mod ord">
        <pc:chgData name="kunchala tirupathi" userId="7a596f549d4b5528" providerId="LiveId" clId="{17B14B29-FF0E-401F-BE45-1520C589F359}" dt="2024-08-01T09:02:17.091" v="752"/>
        <pc:sldMkLst>
          <pc:docMk/>
          <pc:sldMk cId="2130749404" sldId="275"/>
        </pc:sldMkLst>
        <pc:spChg chg="mod">
          <ac:chgData name="kunchala tirupathi" userId="7a596f549d4b5528" providerId="LiveId" clId="{17B14B29-FF0E-401F-BE45-1520C589F359}" dt="2024-08-01T08:29:30.663" v="13" actId="27636"/>
          <ac:spMkLst>
            <pc:docMk/>
            <pc:sldMk cId="2130749404" sldId="275"/>
            <ac:spMk id="6" creationId="{ED30CC5A-434E-AA7A-964E-C317307EF659}"/>
          </ac:spMkLst>
        </pc:spChg>
      </pc:sldChg>
      <pc:sldChg chg="modSp mod ord">
        <pc:chgData name="kunchala tirupathi" userId="7a596f549d4b5528" providerId="LiveId" clId="{17B14B29-FF0E-401F-BE45-1520C589F359}" dt="2024-08-01T09:02:19.427" v="754"/>
        <pc:sldMkLst>
          <pc:docMk/>
          <pc:sldMk cId="4267801451" sldId="276"/>
        </pc:sldMkLst>
        <pc:spChg chg="mod">
          <ac:chgData name="kunchala tirupathi" userId="7a596f549d4b5528" providerId="LiveId" clId="{17B14B29-FF0E-401F-BE45-1520C589F359}" dt="2024-08-01T08:29:30.663" v="14" actId="27636"/>
          <ac:spMkLst>
            <pc:docMk/>
            <pc:sldMk cId="4267801451" sldId="276"/>
            <ac:spMk id="4" creationId="{C3F9ADC8-192A-80DF-468C-5A3E49C17955}"/>
          </ac:spMkLst>
        </pc:spChg>
      </pc:sldChg>
      <pc:sldChg chg="modSp new del mod">
        <pc:chgData name="kunchala tirupathi" userId="7a596f549d4b5528" providerId="LiveId" clId="{17B14B29-FF0E-401F-BE45-1520C589F359}" dt="2024-08-01T09:03:17.356" v="756" actId="47"/>
        <pc:sldMkLst>
          <pc:docMk/>
          <pc:sldMk cId="349149436" sldId="277"/>
        </pc:sldMkLst>
        <pc:spChg chg="mod">
          <ac:chgData name="kunchala tirupathi" userId="7a596f549d4b5528" providerId="LiveId" clId="{17B14B29-FF0E-401F-BE45-1520C589F359}" dt="2024-08-01T08:38:36.731" v="126"/>
          <ac:spMkLst>
            <pc:docMk/>
            <pc:sldMk cId="349149436" sldId="277"/>
            <ac:spMk id="2" creationId="{34416D73-F8A3-F6FA-46B9-6EB2B73944E5}"/>
          </ac:spMkLst>
        </pc:spChg>
        <pc:spChg chg="mod">
          <ac:chgData name="kunchala tirupathi" userId="7a596f549d4b5528" providerId="LiveId" clId="{17B14B29-FF0E-401F-BE45-1520C589F359}" dt="2024-08-01T08:39:20.343" v="138" actId="1036"/>
          <ac:spMkLst>
            <pc:docMk/>
            <pc:sldMk cId="349149436" sldId="277"/>
            <ac:spMk id="3" creationId="{32DE1D0C-C703-5CC7-898B-90EC5BF27996}"/>
          </ac:spMkLst>
        </pc:spChg>
      </pc:sldChg>
      <pc:sldChg chg="addSp modSp new del mod">
        <pc:chgData name="kunchala tirupathi" userId="7a596f549d4b5528" providerId="LiveId" clId="{17B14B29-FF0E-401F-BE45-1520C589F359}" dt="2024-08-01T08:38:23.420" v="124" actId="47"/>
        <pc:sldMkLst>
          <pc:docMk/>
          <pc:sldMk cId="2270330805" sldId="277"/>
        </pc:sldMkLst>
        <pc:spChg chg="add">
          <ac:chgData name="kunchala tirupathi" userId="7a596f549d4b5528" providerId="LiveId" clId="{17B14B29-FF0E-401F-BE45-1520C589F359}" dt="2024-08-01T08:36:21.380" v="112" actId="22"/>
          <ac:spMkLst>
            <pc:docMk/>
            <pc:sldMk cId="2270330805" sldId="277"/>
            <ac:spMk id="5" creationId="{D373828C-DDF2-76CE-E20C-39271DAA1344}"/>
          </ac:spMkLst>
        </pc:spChg>
        <pc:spChg chg="add mod">
          <ac:chgData name="kunchala tirupathi" userId="7a596f549d4b5528" providerId="LiveId" clId="{17B14B29-FF0E-401F-BE45-1520C589F359}" dt="2024-08-01T08:36:32.052" v="114" actId="1076"/>
          <ac:spMkLst>
            <pc:docMk/>
            <pc:sldMk cId="2270330805" sldId="277"/>
            <ac:spMk id="7" creationId="{2D7AEA33-EB8A-E9BC-51C9-04841550A82F}"/>
          </ac:spMkLst>
        </pc:spChg>
      </pc:sldChg>
      <pc:sldChg chg="modSp new mod">
        <pc:chgData name="kunchala tirupathi" userId="7a596f549d4b5528" providerId="LiveId" clId="{17B14B29-FF0E-401F-BE45-1520C589F359}" dt="2024-08-01T08:40:06.949" v="149" actId="20577"/>
        <pc:sldMkLst>
          <pc:docMk/>
          <pc:sldMk cId="810103550" sldId="278"/>
        </pc:sldMkLst>
        <pc:spChg chg="mod">
          <ac:chgData name="kunchala tirupathi" userId="7a596f549d4b5528" providerId="LiveId" clId="{17B14B29-FF0E-401F-BE45-1520C589F359}" dt="2024-08-01T08:40:06.949" v="149" actId="20577"/>
          <ac:spMkLst>
            <pc:docMk/>
            <pc:sldMk cId="810103550" sldId="278"/>
            <ac:spMk id="2" creationId="{7AEAF3FA-6356-5131-51F5-1FA03BD8FB1A}"/>
          </ac:spMkLst>
        </pc:spChg>
        <pc:spChg chg="mod">
          <ac:chgData name="kunchala tirupathi" userId="7a596f549d4b5528" providerId="LiveId" clId="{17B14B29-FF0E-401F-BE45-1520C589F359}" dt="2024-08-01T08:39:50.171" v="144" actId="1076"/>
          <ac:spMkLst>
            <pc:docMk/>
            <pc:sldMk cId="810103550" sldId="278"/>
            <ac:spMk id="3" creationId="{729AB520-5011-AB86-5CB6-6D0654B5617E}"/>
          </ac:spMkLst>
        </pc:spChg>
      </pc:sldChg>
      <pc:sldChg chg="addSp delSp modSp new mod">
        <pc:chgData name="kunchala tirupathi" userId="7a596f549d4b5528" providerId="LiveId" clId="{17B14B29-FF0E-401F-BE45-1520C589F359}" dt="2024-08-01T09:05:27.180" v="810" actId="1076"/>
        <pc:sldMkLst>
          <pc:docMk/>
          <pc:sldMk cId="4127359665" sldId="279"/>
        </pc:sldMkLst>
        <pc:spChg chg="del">
          <ac:chgData name="kunchala tirupathi" userId="7a596f549d4b5528" providerId="LiveId" clId="{17B14B29-FF0E-401F-BE45-1520C589F359}" dt="2024-08-01T09:04:01.650" v="757" actId="478"/>
          <ac:spMkLst>
            <pc:docMk/>
            <pc:sldMk cId="4127359665" sldId="279"/>
            <ac:spMk id="2" creationId="{78817BDA-7D5C-6634-DD66-0870EF3F06CA}"/>
          </ac:spMkLst>
        </pc:spChg>
        <pc:spChg chg="del">
          <ac:chgData name="kunchala tirupathi" userId="7a596f549d4b5528" providerId="LiveId" clId="{17B14B29-FF0E-401F-BE45-1520C589F359}" dt="2024-08-01T09:04:04.587" v="758" actId="478"/>
          <ac:spMkLst>
            <pc:docMk/>
            <pc:sldMk cId="4127359665" sldId="279"/>
            <ac:spMk id="3" creationId="{0DAAB986-DFD9-34E5-8BF4-50F474B0E76D}"/>
          </ac:spMkLst>
        </pc:spChg>
        <pc:spChg chg="add mod">
          <ac:chgData name="kunchala tirupathi" userId="7a596f549d4b5528" providerId="LiveId" clId="{17B14B29-FF0E-401F-BE45-1520C589F359}" dt="2024-08-01T09:05:05.951" v="797" actId="21"/>
          <ac:spMkLst>
            <pc:docMk/>
            <pc:sldMk cId="4127359665" sldId="279"/>
            <ac:spMk id="4" creationId="{D21B16CF-94FA-4E5E-5DA1-FB4ACC74C74C}"/>
          </ac:spMkLst>
        </pc:spChg>
        <pc:spChg chg="add mod">
          <ac:chgData name="kunchala tirupathi" userId="7a596f549d4b5528" providerId="LiveId" clId="{17B14B29-FF0E-401F-BE45-1520C589F359}" dt="2024-08-01T09:05:27.180" v="810" actId="1076"/>
          <ac:spMkLst>
            <pc:docMk/>
            <pc:sldMk cId="4127359665" sldId="279"/>
            <ac:spMk id="6" creationId="{6EEEE0B2-AF77-8EF5-0921-9F31F190F4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AF7CE092-3994-424C-8168-CA4EE2748F62}" type="datetimeFigureOut">
              <a:rPr lang="en-IN" smtClean="0"/>
              <a:t>01-08-2024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BDCDF740-831F-4828-9ABF-A1DDF230254C}" type="slidenum">
              <a:rPr lang="en-IN" smtClean="0"/>
              <a:t>‹#›</a:t>
            </a:fld>
            <a:endParaRPr lang="en-IN"/>
          </a:p>
        </p:txBody>
      </p:sp>
    </p:spTree>
    <p:extLst>
      <p:ext uri="{BB962C8B-B14F-4D97-AF65-F5344CB8AC3E}">
        <p14:creationId xmlns:p14="http://schemas.microsoft.com/office/powerpoint/2010/main" val="3207298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CDF740-831F-4828-9ABF-A1DDF230254C}" type="slidenum">
              <a:rPr lang="en-IN" smtClean="0"/>
              <a:t>1</a:t>
            </a:fld>
            <a:endParaRPr lang="en-IN"/>
          </a:p>
        </p:txBody>
      </p:sp>
    </p:spTree>
    <p:extLst>
      <p:ext uri="{BB962C8B-B14F-4D97-AF65-F5344CB8AC3E}">
        <p14:creationId xmlns:p14="http://schemas.microsoft.com/office/powerpoint/2010/main" val="34555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1BBD-B3B9-0E4D-C8EA-655D9A47103F}"/>
              </a:ext>
            </a:extLst>
          </p:cNvPr>
          <p:cNvSpPr>
            <a:spLocks noGrp="1"/>
          </p:cNvSpPr>
          <p:nvPr>
            <p:ph type="ctrTitle"/>
          </p:nvPr>
        </p:nvSpPr>
        <p:spPr>
          <a:xfrm>
            <a:off x="2287588" y="1685623"/>
            <a:ext cx="13725525" cy="3585821"/>
          </a:xfrm>
        </p:spPr>
        <p:txBody>
          <a:bodyPr anchor="b"/>
          <a:lstStyle>
            <a:lvl1pPr algn="ctr">
              <a:defRPr sz="9006"/>
            </a:lvl1pPr>
          </a:lstStyle>
          <a:p>
            <a:r>
              <a:rPr lang="en-US"/>
              <a:t>Click to edit Master title style</a:t>
            </a:r>
            <a:endParaRPr lang="en-IN"/>
          </a:p>
        </p:txBody>
      </p:sp>
      <p:sp>
        <p:nvSpPr>
          <p:cNvPr id="3" name="Subtitle 2">
            <a:extLst>
              <a:ext uri="{FF2B5EF4-FFF2-40B4-BE49-F238E27FC236}">
                <a16:creationId xmlns:a16="http://schemas.microsoft.com/office/drawing/2014/main" id="{204604CA-ADEC-03D6-DDF9-E61D54ED7DB6}"/>
              </a:ext>
            </a:extLst>
          </p:cNvPr>
          <p:cNvSpPr>
            <a:spLocks noGrp="1"/>
          </p:cNvSpPr>
          <p:nvPr>
            <p:ph type="subTitle" idx="1"/>
          </p:nvPr>
        </p:nvSpPr>
        <p:spPr>
          <a:xfrm>
            <a:off x="2287588" y="5409728"/>
            <a:ext cx="13725525" cy="2486709"/>
          </a:xfrm>
        </p:spPr>
        <p:txBody>
          <a:bodyPr/>
          <a:lstStyle>
            <a:lvl1pPr marL="0" indent="0" algn="ctr">
              <a:buNone/>
              <a:defRPr sz="3602"/>
            </a:lvl1pPr>
            <a:lvl2pPr marL="686257" indent="0" algn="ctr">
              <a:buNone/>
              <a:defRPr sz="3002"/>
            </a:lvl2pPr>
            <a:lvl3pPr marL="1372514" indent="0" algn="ctr">
              <a:buNone/>
              <a:defRPr sz="2702"/>
            </a:lvl3pPr>
            <a:lvl4pPr marL="2058772" indent="0" algn="ctr">
              <a:buNone/>
              <a:defRPr sz="2402"/>
            </a:lvl4pPr>
            <a:lvl5pPr marL="2745029" indent="0" algn="ctr">
              <a:buNone/>
              <a:defRPr sz="2402"/>
            </a:lvl5pPr>
            <a:lvl6pPr marL="3431286" indent="0" algn="ctr">
              <a:buNone/>
              <a:defRPr sz="2402"/>
            </a:lvl6pPr>
            <a:lvl7pPr marL="4117543" indent="0" algn="ctr">
              <a:buNone/>
              <a:defRPr sz="2402"/>
            </a:lvl7pPr>
            <a:lvl8pPr marL="4803800" indent="0" algn="ctr">
              <a:buNone/>
              <a:defRPr sz="2402"/>
            </a:lvl8pPr>
            <a:lvl9pPr marL="5490058" indent="0" algn="ctr">
              <a:buNone/>
              <a:defRPr sz="240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96FF84-8D7F-4219-AC65-AFC1043D5204}"/>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5" name="Footer Placeholder 4">
            <a:extLst>
              <a:ext uri="{FF2B5EF4-FFF2-40B4-BE49-F238E27FC236}">
                <a16:creationId xmlns:a16="http://schemas.microsoft.com/office/drawing/2014/main" id="{734DEA0D-3AD5-6AC3-A210-DDC2E260B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CE8F1-473B-67C1-5A98-3C66D13ECD6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6375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8DFC-25B9-3ED6-0287-DA5182DDCC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6ED655-7AB8-19D8-1900-EAF7B6ACD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22B46-A356-AC99-C897-61ED53834A50}"/>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5" name="Footer Placeholder 4">
            <a:extLst>
              <a:ext uri="{FF2B5EF4-FFF2-40B4-BE49-F238E27FC236}">
                <a16:creationId xmlns:a16="http://schemas.microsoft.com/office/drawing/2014/main" id="{ADE7F416-61BF-94C6-6556-536D2A74C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3A47EF-E3C8-586C-17CF-FDBB16CA36B6}"/>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902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35FE2-3142-C804-108A-B2D2529947B6}"/>
              </a:ext>
            </a:extLst>
          </p:cNvPr>
          <p:cNvSpPr>
            <a:spLocks noGrp="1"/>
          </p:cNvSpPr>
          <p:nvPr>
            <p:ph type="title" orient="vert"/>
          </p:nvPr>
        </p:nvSpPr>
        <p:spPr>
          <a:xfrm>
            <a:off x="13096439" y="548363"/>
            <a:ext cx="3946088" cy="872852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930DDA-748E-721F-7C58-393B1C1AEA40}"/>
              </a:ext>
            </a:extLst>
          </p:cNvPr>
          <p:cNvSpPr>
            <a:spLocks noGrp="1"/>
          </p:cNvSpPr>
          <p:nvPr>
            <p:ph type="body" orient="vert" idx="1"/>
          </p:nvPr>
        </p:nvSpPr>
        <p:spPr>
          <a:xfrm>
            <a:off x="1258173" y="548363"/>
            <a:ext cx="11609507" cy="8728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086D5-84A2-8DB1-FE9A-04609276BC86}"/>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5" name="Footer Placeholder 4">
            <a:extLst>
              <a:ext uri="{FF2B5EF4-FFF2-40B4-BE49-F238E27FC236}">
                <a16:creationId xmlns:a16="http://schemas.microsoft.com/office/drawing/2014/main" id="{F306A252-8E66-C6CB-B9EC-23F936EBC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587EE5-6743-1C12-78DF-57AA4D5B3D26}"/>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623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97E2-7876-341B-4FF0-747A546E8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6E92A5-9B27-2FE4-91FB-C93CECF7DA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17506-C929-A4E2-AF0A-4C0E26BB5AE0}"/>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5" name="Footer Placeholder 4">
            <a:extLst>
              <a:ext uri="{FF2B5EF4-FFF2-40B4-BE49-F238E27FC236}">
                <a16:creationId xmlns:a16="http://schemas.microsoft.com/office/drawing/2014/main" id="{5A3D5AAA-B740-FBC3-C8AB-4D27120F6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1AB3B-A16A-C666-6DFD-19C401F6EF6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8901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E07B-CBB2-6BA7-8AE7-9E44E824F715}"/>
              </a:ext>
            </a:extLst>
          </p:cNvPr>
          <p:cNvSpPr>
            <a:spLocks noGrp="1"/>
          </p:cNvSpPr>
          <p:nvPr>
            <p:ph type="title"/>
          </p:nvPr>
        </p:nvSpPr>
        <p:spPr>
          <a:xfrm>
            <a:off x="1248641" y="2567774"/>
            <a:ext cx="15784354" cy="4284388"/>
          </a:xfrm>
        </p:spPr>
        <p:txBody>
          <a:bodyPr anchor="b"/>
          <a:lstStyle>
            <a:lvl1pPr>
              <a:defRPr sz="9006"/>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7ECF12-6F45-C48F-6523-E2C581263E88}"/>
              </a:ext>
            </a:extLst>
          </p:cNvPr>
          <p:cNvSpPr>
            <a:spLocks noGrp="1"/>
          </p:cNvSpPr>
          <p:nvPr>
            <p:ph type="body" idx="1"/>
          </p:nvPr>
        </p:nvSpPr>
        <p:spPr>
          <a:xfrm>
            <a:off x="1248641" y="6892694"/>
            <a:ext cx="15784354" cy="2253059"/>
          </a:xfrm>
        </p:spPr>
        <p:txBody>
          <a:bodyPr/>
          <a:lstStyle>
            <a:lvl1pPr marL="0" indent="0">
              <a:buNone/>
              <a:defRPr sz="3602">
                <a:solidFill>
                  <a:schemeClr val="tx1">
                    <a:tint val="75000"/>
                  </a:schemeClr>
                </a:solidFill>
              </a:defRPr>
            </a:lvl1pPr>
            <a:lvl2pPr marL="686257" indent="0">
              <a:buNone/>
              <a:defRPr sz="3002">
                <a:solidFill>
                  <a:schemeClr val="tx1">
                    <a:tint val="75000"/>
                  </a:schemeClr>
                </a:solidFill>
              </a:defRPr>
            </a:lvl2pPr>
            <a:lvl3pPr marL="1372514" indent="0">
              <a:buNone/>
              <a:defRPr sz="2702">
                <a:solidFill>
                  <a:schemeClr val="tx1">
                    <a:tint val="75000"/>
                  </a:schemeClr>
                </a:solidFill>
              </a:defRPr>
            </a:lvl3pPr>
            <a:lvl4pPr marL="2058772" indent="0">
              <a:buNone/>
              <a:defRPr sz="2402">
                <a:solidFill>
                  <a:schemeClr val="tx1">
                    <a:tint val="75000"/>
                  </a:schemeClr>
                </a:solidFill>
              </a:defRPr>
            </a:lvl4pPr>
            <a:lvl5pPr marL="2745029" indent="0">
              <a:buNone/>
              <a:defRPr sz="2402">
                <a:solidFill>
                  <a:schemeClr val="tx1">
                    <a:tint val="75000"/>
                  </a:schemeClr>
                </a:solidFill>
              </a:defRPr>
            </a:lvl5pPr>
            <a:lvl6pPr marL="3431286" indent="0">
              <a:buNone/>
              <a:defRPr sz="2402">
                <a:solidFill>
                  <a:schemeClr val="tx1">
                    <a:tint val="75000"/>
                  </a:schemeClr>
                </a:solidFill>
              </a:defRPr>
            </a:lvl6pPr>
            <a:lvl7pPr marL="4117543" indent="0">
              <a:buNone/>
              <a:defRPr sz="2402">
                <a:solidFill>
                  <a:schemeClr val="tx1">
                    <a:tint val="75000"/>
                  </a:schemeClr>
                </a:solidFill>
              </a:defRPr>
            </a:lvl7pPr>
            <a:lvl8pPr marL="4803800" indent="0">
              <a:buNone/>
              <a:defRPr sz="2402">
                <a:solidFill>
                  <a:schemeClr val="tx1">
                    <a:tint val="75000"/>
                  </a:schemeClr>
                </a:solidFill>
              </a:defRPr>
            </a:lvl8pPr>
            <a:lvl9pPr marL="5490058" indent="0">
              <a:buNone/>
              <a:defRPr sz="240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A0FA61-6CC7-B8ED-D5D9-7C4B70ECCDAC}"/>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5" name="Footer Placeholder 4">
            <a:extLst>
              <a:ext uri="{FF2B5EF4-FFF2-40B4-BE49-F238E27FC236}">
                <a16:creationId xmlns:a16="http://schemas.microsoft.com/office/drawing/2014/main" id="{9A6467F5-DFBB-E0C4-11C9-F611C090D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D895A-E777-E9D3-8E02-40577344C13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0374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B5CE-4738-3892-27A9-1BC9B2D6C3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8B0200-E3BD-8550-9FD9-A968E0C17EB4}"/>
              </a:ext>
            </a:extLst>
          </p:cNvPr>
          <p:cNvSpPr>
            <a:spLocks noGrp="1"/>
          </p:cNvSpPr>
          <p:nvPr>
            <p:ph sz="half" idx="1"/>
          </p:nvPr>
        </p:nvSpPr>
        <p:spPr>
          <a:xfrm>
            <a:off x="1258173"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36D782-7CF6-5F6B-7CCE-81A76131141F}"/>
              </a:ext>
            </a:extLst>
          </p:cNvPr>
          <p:cNvSpPr>
            <a:spLocks noGrp="1"/>
          </p:cNvSpPr>
          <p:nvPr>
            <p:ph sz="half" idx="2"/>
          </p:nvPr>
        </p:nvSpPr>
        <p:spPr>
          <a:xfrm>
            <a:off x="9264729"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29FFF0-5880-F5AB-9B35-BF316E1EE0D1}"/>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6" name="Footer Placeholder 5">
            <a:extLst>
              <a:ext uri="{FF2B5EF4-FFF2-40B4-BE49-F238E27FC236}">
                <a16:creationId xmlns:a16="http://schemas.microsoft.com/office/drawing/2014/main" id="{EFCDA419-8542-3210-9BCA-2E208F41CC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E15094-D92D-FD98-9595-ACBB3FB1C6A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8494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1C1B-CF40-55D7-801C-2038A3B769A6}"/>
              </a:ext>
            </a:extLst>
          </p:cNvPr>
          <p:cNvSpPr>
            <a:spLocks noGrp="1"/>
          </p:cNvSpPr>
          <p:nvPr>
            <p:ph type="title"/>
          </p:nvPr>
        </p:nvSpPr>
        <p:spPr>
          <a:xfrm>
            <a:off x="1260557" y="548365"/>
            <a:ext cx="15784354" cy="199079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5CA355-FF9D-23F2-98DB-D31D963E774E}"/>
              </a:ext>
            </a:extLst>
          </p:cNvPr>
          <p:cNvSpPr>
            <a:spLocks noGrp="1"/>
          </p:cNvSpPr>
          <p:nvPr>
            <p:ph type="body" idx="1"/>
          </p:nvPr>
        </p:nvSpPr>
        <p:spPr>
          <a:xfrm>
            <a:off x="1260558" y="2524858"/>
            <a:ext cx="7742053"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a:extLst>
              <a:ext uri="{FF2B5EF4-FFF2-40B4-BE49-F238E27FC236}">
                <a16:creationId xmlns:a16="http://schemas.microsoft.com/office/drawing/2014/main" id="{5834204C-9EB0-A5A4-C735-584D3AC1D4D2}"/>
              </a:ext>
            </a:extLst>
          </p:cNvPr>
          <p:cNvSpPr>
            <a:spLocks noGrp="1"/>
          </p:cNvSpPr>
          <p:nvPr>
            <p:ph sz="half" idx="2"/>
          </p:nvPr>
        </p:nvSpPr>
        <p:spPr>
          <a:xfrm>
            <a:off x="1260558" y="3762252"/>
            <a:ext cx="7742053"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C8F12F-1B2C-FF39-8539-1468A774F661}"/>
              </a:ext>
            </a:extLst>
          </p:cNvPr>
          <p:cNvSpPr>
            <a:spLocks noGrp="1"/>
          </p:cNvSpPr>
          <p:nvPr>
            <p:ph type="body" sz="quarter" idx="3"/>
          </p:nvPr>
        </p:nvSpPr>
        <p:spPr>
          <a:xfrm>
            <a:off x="9264729" y="2524858"/>
            <a:ext cx="7780181"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a:extLst>
              <a:ext uri="{FF2B5EF4-FFF2-40B4-BE49-F238E27FC236}">
                <a16:creationId xmlns:a16="http://schemas.microsoft.com/office/drawing/2014/main" id="{14500F22-C1CB-5786-BB34-242221EC3613}"/>
              </a:ext>
            </a:extLst>
          </p:cNvPr>
          <p:cNvSpPr>
            <a:spLocks noGrp="1"/>
          </p:cNvSpPr>
          <p:nvPr>
            <p:ph sz="quarter" idx="4"/>
          </p:nvPr>
        </p:nvSpPr>
        <p:spPr>
          <a:xfrm>
            <a:off x="9264729" y="3762252"/>
            <a:ext cx="7780181"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41C2B5-B69A-DD84-E4EB-B80F62671305}"/>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8" name="Footer Placeholder 7">
            <a:extLst>
              <a:ext uri="{FF2B5EF4-FFF2-40B4-BE49-F238E27FC236}">
                <a16:creationId xmlns:a16="http://schemas.microsoft.com/office/drawing/2014/main" id="{70ED29C1-DD4B-6E30-3FD0-0DC20A1C89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C7BAD3-C14C-B62A-4937-77DD28F8455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1285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261A-0D20-161A-A6FB-E47B73290A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277FBB-2EFD-8BB7-EDF5-F219A694A97E}"/>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4" name="Footer Placeholder 3">
            <a:extLst>
              <a:ext uri="{FF2B5EF4-FFF2-40B4-BE49-F238E27FC236}">
                <a16:creationId xmlns:a16="http://schemas.microsoft.com/office/drawing/2014/main" id="{E9441E7E-D195-6CD8-1B5F-0ABC4A10C5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E103C5-BE5A-23E1-31B6-EE569F8BA94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159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3CA081-14A0-42A4-38E6-B5AC69074AFF}"/>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3" name="Footer Placeholder 2">
            <a:extLst>
              <a:ext uri="{FF2B5EF4-FFF2-40B4-BE49-F238E27FC236}">
                <a16:creationId xmlns:a16="http://schemas.microsoft.com/office/drawing/2014/main" id="{CE5D02B8-DD3D-D7DF-FD6D-3DDB5DD25E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53B791-BB66-9F2D-E0F9-FB6647662AD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9558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D2EA-1808-F06B-D2EE-865F6AF94234}"/>
              </a:ext>
            </a:extLst>
          </p:cNvPr>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A39995-9ACF-8EA8-B7A0-6AAACF6D01C1}"/>
              </a:ext>
            </a:extLst>
          </p:cNvPr>
          <p:cNvSpPr>
            <a:spLocks noGrp="1"/>
          </p:cNvSpPr>
          <p:nvPr>
            <p:ph idx="1"/>
          </p:nvPr>
        </p:nvSpPr>
        <p:spPr>
          <a:xfrm>
            <a:off x="7780181" y="1482967"/>
            <a:ext cx="9264729" cy="7319463"/>
          </a:xfrm>
        </p:spPr>
        <p:txBody>
          <a:bodyPr/>
          <a:lstStyle>
            <a:lvl1pPr>
              <a:defRPr sz="4803"/>
            </a:lvl1pPr>
            <a:lvl2pPr>
              <a:defRPr sz="4203"/>
            </a:lvl2pPr>
            <a:lvl3pPr>
              <a:defRPr sz="3602"/>
            </a:lvl3pPr>
            <a:lvl4pPr>
              <a:defRPr sz="3002"/>
            </a:lvl4pPr>
            <a:lvl5pPr>
              <a:defRPr sz="3002"/>
            </a:lvl5pPr>
            <a:lvl6pPr>
              <a:defRPr sz="3002"/>
            </a:lvl6pPr>
            <a:lvl7pPr>
              <a:defRPr sz="3002"/>
            </a:lvl7pPr>
            <a:lvl8pPr>
              <a:defRPr sz="3002"/>
            </a:lvl8pPr>
            <a:lvl9pPr>
              <a:defRPr sz="30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C8A317-5240-08D6-7ADE-E01CEFEF0EEC}"/>
              </a:ext>
            </a:extLst>
          </p:cNvPr>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a:extLst>
              <a:ext uri="{FF2B5EF4-FFF2-40B4-BE49-F238E27FC236}">
                <a16:creationId xmlns:a16="http://schemas.microsoft.com/office/drawing/2014/main" id="{30D8452F-9DF9-5687-990F-89D894E91EC6}"/>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6" name="Footer Placeholder 5">
            <a:extLst>
              <a:ext uri="{FF2B5EF4-FFF2-40B4-BE49-F238E27FC236}">
                <a16:creationId xmlns:a16="http://schemas.microsoft.com/office/drawing/2014/main" id="{E4AC93CE-0B6F-940E-DE2E-0CDF11E7D9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552FAC-0840-0748-6499-1D1BDDE4AC5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5709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A3D3-40CD-6235-7CF9-3BAF9DE8BD94}"/>
              </a:ext>
            </a:extLst>
          </p:cNvPr>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2FF44F-DFFC-AFF3-A7AD-0378D7BC13D9}"/>
              </a:ext>
            </a:extLst>
          </p:cNvPr>
          <p:cNvSpPr>
            <a:spLocks noGrp="1"/>
          </p:cNvSpPr>
          <p:nvPr>
            <p:ph type="pic" idx="1"/>
          </p:nvPr>
        </p:nvSpPr>
        <p:spPr>
          <a:xfrm>
            <a:off x="7780181" y="1482967"/>
            <a:ext cx="9264729" cy="7319463"/>
          </a:xfrm>
        </p:spPr>
        <p:txBody>
          <a:bodyPr/>
          <a:lstStyle>
            <a:lvl1pPr marL="0" indent="0">
              <a:buNone/>
              <a:defRPr sz="4803"/>
            </a:lvl1pPr>
            <a:lvl2pPr marL="686257" indent="0">
              <a:buNone/>
              <a:defRPr sz="4203"/>
            </a:lvl2pPr>
            <a:lvl3pPr marL="1372514" indent="0">
              <a:buNone/>
              <a:defRPr sz="3602"/>
            </a:lvl3pPr>
            <a:lvl4pPr marL="2058772" indent="0">
              <a:buNone/>
              <a:defRPr sz="3002"/>
            </a:lvl4pPr>
            <a:lvl5pPr marL="2745029" indent="0">
              <a:buNone/>
              <a:defRPr sz="3002"/>
            </a:lvl5pPr>
            <a:lvl6pPr marL="3431286" indent="0">
              <a:buNone/>
              <a:defRPr sz="3002"/>
            </a:lvl6pPr>
            <a:lvl7pPr marL="4117543" indent="0">
              <a:buNone/>
              <a:defRPr sz="3002"/>
            </a:lvl7pPr>
            <a:lvl8pPr marL="4803800" indent="0">
              <a:buNone/>
              <a:defRPr sz="3002"/>
            </a:lvl8pPr>
            <a:lvl9pPr marL="5490058" indent="0">
              <a:buNone/>
              <a:defRPr sz="3002"/>
            </a:lvl9pPr>
          </a:lstStyle>
          <a:p>
            <a:endParaRPr lang="en-IN"/>
          </a:p>
        </p:txBody>
      </p:sp>
      <p:sp>
        <p:nvSpPr>
          <p:cNvPr id="4" name="Text Placeholder 3">
            <a:extLst>
              <a:ext uri="{FF2B5EF4-FFF2-40B4-BE49-F238E27FC236}">
                <a16:creationId xmlns:a16="http://schemas.microsoft.com/office/drawing/2014/main" id="{BD7B0F2C-5F76-FC7C-4A56-A91819E37D9A}"/>
              </a:ext>
            </a:extLst>
          </p:cNvPr>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a:extLst>
              <a:ext uri="{FF2B5EF4-FFF2-40B4-BE49-F238E27FC236}">
                <a16:creationId xmlns:a16="http://schemas.microsoft.com/office/drawing/2014/main" id="{ADCAA26E-2FB6-C430-E37C-855E6F43B369}"/>
              </a:ext>
            </a:extLst>
          </p:cNvPr>
          <p:cNvSpPr>
            <a:spLocks noGrp="1"/>
          </p:cNvSpPr>
          <p:nvPr>
            <p:ph type="dt" sz="half" idx="10"/>
          </p:nvPr>
        </p:nvSpPr>
        <p:spPr/>
        <p:txBody>
          <a:bodyPr/>
          <a:lstStyle/>
          <a:p>
            <a:fld id="{1D8BD707-D9CF-40AE-B4C6-C98DA3205C09}" type="datetimeFigureOut">
              <a:rPr lang="en-US" smtClean="0"/>
              <a:t>8/1/2024</a:t>
            </a:fld>
            <a:endParaRPr lang="en-US"/>
          </a:p>
        </p:txBody>
      </p:sp>
      <p:sp>
        <p:nvSpPr>
          <p:cNvPr id="6" name="Footer Placeholder 5">
            <a:extLst>
              <a:ext uri="{FF2B5EF4-FFF2-40B4-BE49-F238E27FC236}">
                <a16:creationId xmlns:a16="http://schemas.microsoft.com/office/drawing/2014/main" id="{30E11AB8-8EDA-5607-FE6A-66D204BB95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B635CA-02DA-660D-8A27-A419419809C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459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FEAD44-99CD-8856-AF6F-579989F72C2F}"/>
              </a:ext>
            </a:extLst>
          </p:cNvPr>
          <p:cNvSpPr>
            <a:spLocks noGrp="1"/>
          </p:cNvSpPr>
          <p:nvPr>
            <p:ph type="title"/>
          </p:nvPr>
        </p:nvSpPr>
        <p:spPr>
          <a:xfrm>
            <a:off x="1258173" y="548365"/>
            <a:ext cx="15784354" cy="199079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1C0ED7-0C4F-7C85-1D1D-133ED145B48E}"/>
              </a:ext>
            </a:extLst>
          </p:cNvPr>
          <p:cNvSpPr>
            <a:spLocks noGrp="1"/>
          </p:cNvSpPr>
          <p:nvPr>
            <p:ph type="body" idx="1"/>
          </p:nvPr>
        </p:nvSpPr>
        <p:spPr>
          <a:xfrm>
            <a:off x="1258173" y="2741818"/>
            <a:ext cx="15784354" cy="65350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201E96-1F16-DD0A-6A72-D7AE3FFDC73F}"/>
              </a:ext>
            </a:extLst>
          </p:cNvPr>
          <p:cNvSpPr>
            <a:spLocks noGrp="1"/>
          </p:cNvSpPr>
          <p:nvPr>
            <p:ph type="dt" sz="half" idx="2"/>
          </p:nvPr>
        </p:nvSpPr>
        <p:spPr>
          <a:xfrm>
            <a:off x="1258173" y="9546297"/>
            <a:ext cx="4117658" cy="548364"/>
          </a:xfrm>
          <a:prstGeom prst="rect">
            <a:avLst/>
          </a:prstGeom>
        </p:spPr>
        <p:txBody>
          <a:bodyPr vert="horz" lIns="91440" tIns="45720" rIns="91440" bIns="45720" rtlCol="0" anchor="ctr"/>
          <a:lstStyle>
            <a:lvl1pPr algn="l">
              <a:defRPr sz="1801">
                <a:solidFill>
                  <a:schemeClr val="tx1">
                    <a:tint val="75000"/>
                  </a:schemeClr>
                </a:solidFill>
              </a:defRPr>
            </a:lvl1pPr>
          </a:lstStyle>
          <a:p>
            <a:fld id="{1D8BD707-D9CF-40AE-B4C6-C98DA3205C09}" type="datetimeFigureOut">
              <a:rPr lang="en-US" smtClean="0"/>
              <a:t>8/1/2024</a:t>
            </a:fld>
            <a:endParaRPr lang="en-US"/>
          </a:p>
        </p:txBody>
      </p:sp>
      <p:sp>
        <p:nvSpPr>
          <p:cNvPr id="5" name="Footer Placeholder 4">
            <a:extLst>
              <a:ext uri="{FF2B5EF4-FFF2-40B4-BE49-F238E27FC236}">
                <a16:creationId xmlns:a16="http://schemas.microsoft.com/office/drawing/2014/main" id="{43BBFAFB-C341-0201-3906-5D5004BA9A89}"/>
              </a:ext>
            </a:extLst>
          </p:cNvPr>
          <p:cNvSpPr>
            <a:spLocks noGrp="1"/>
          </p:cNvSpPr>
          <p:nvPr>
            <p:ph type="ftr" sz="quarter" idx="3"/>
          </p:nvPr>
        </p:nvSpPr>
        <p:spPr>
          <a:xfrm>
            <a:off x="6062107" y="9546297"/>
            <a:ext cx="6176486" cy="548364"/>
          </a:xfrm>
          <a:prstGeom prst="rect">
            <a:avLst/>
          </a:prstGeom>
        </p:spPr>
        <p:txBody>
          <a:bodyPr vert="horz" lIns="91440" tIns="45720" rIns="91440" bIns="45720" rtlCol="0" anchor="ctr"/>
          <a:lstStyle>
            <a:lvl1pPr algn="ctr">
              <a:defRPr sz="1801">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EDA601-5F8B-8DD3-8EE8-C8EA7F1DD914}"/>
              </a:ext>
            </a:extLst>
          </p:cNvPr>
          <p:cNvSpPr>
            <a:spLocks noGrp="1"/>
          </p:cNvSpPr>
          <p:nvPr>
            <p:ph type="sldNum" sz="quarter" idx="4"/>
          </p:nvPr>
        </p:nvSpPr>
        <p:spPr>
          <a:xfrm>
            <a:off x="12924869" y="9546297"/>
            <a:ext cx="4117658" cy="548364"/>
          </a:xfrm>
          <a:prstGeom prst="rect">
            <a:avLst/>
          </a:prstGeom>
        </p:spPr>
        <p:txBody>
          <a:bodyPr vert="horz" lIns="91440" tIns="45720" rIns="91440" bIns="45720" rtlCol="0" anchor="ctr"/>
          <a:lstStyle>
            <a:lvl1pPr algn="r">
              <a:defRPr sz="1801">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0258987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1372514" rtl="0" eaLnBrk="1" latinLnBrk="0" hangingPunct="1">
        <a:lnSpc>
          <a:spcPct val="90000"/>
        </a:lnSpc>
        <a:spcBef>
          <a:spcPct val="0"/>
        </a:spcBef>
        <a:buNone/>
        <a:defRPr sz="6604" kern="1200">
          <a:solidFill>
            <a:schemeClr val="tx1"/>
          </a:solidFill>
          <a:latin typeface="+mj-lt"/>
          <a:ea typeface="+mj-ea"/>
          <a:cs typeface="+mj-cs"/>
        </a:defRPr>
      </a:lvl1pPr>
    </p:titleStyle>
    <p:bodyStyle>
      <a:lvl1pPr marL="343129" indent="-343129" algn="l" defTabSz="1372514" rtl="0" eaLnBrk="1" latinLnBrk="0" hangingPunct="1">
        <a:lnSpc>
          <a:spcPct val="90000"/>
        </a:lnSpc>
        <a:spcBef>
          <a:spcPts val="1501"/>
        </a:spcBef>
        <a:buFont typeface="Arial" panose="020B0604020202020204" pitchFamily="34" charset="0"/>
        <a:buChar char="•"/>
        <a:defRPr sz="4203" kern="1200">
          <a:solidFill>
            <a:schemeClr val="tx1"/>
          </a:solidFill>
          <a:latin typeface="+mn-lt"/>
          <a:ea typeface="+mn-ea"/>
          <a:cs typeface="+mn-cs"/>
        </a:defRPr>
      </a:lvl1pPr>
      <a:lvl2pPr marL="1029386" indent="-343129" algn="l" defTabSz="1372514" rtl="0" eaLnBrk="1" latinLnBrk="0" hangingPunct="1">
        <a:lnSpc>
          <a:spcPct val="90000"/>
        </a:lnSpc>
        <a:spcBef>
          <a:spcPts val="751"/>
        </a:spcBef>
        <a:buFont typeface="Arial" panose="020B0604020202020204" pitchFamily="34" charset="0"/>
        <a:buChar char="•"/>
        <a:defRPr sz="3602" kern="1200">
          <a:solidFill>
            <a:schemeClr val="tx1"/>
          </a:solidFill>
          <a:latin typeface="+mn-lt"/>
          <a:ea typeface="+mn-ea"/>
          <a:cs typeface="+mn-cs"/>
        </a:defRPr>
      </a:lvl2pPr>
      <a:lvl3pPr marL="1715643" indent="-343129" algn="l" defTabSz="1372514" rtl="0" eaLnBrk="1" latinLnBrk="0" hangingPunct="1">
        <a:lnSpc>
          <a:spcPct val="90000"/>
        </a:lnSpc>
        <a:spcBef>
          <a:spcPts val="751"/>
        </a:spcBef>
        <a:buFont typeface="Arial" panose="020B0604020202020204" pitchFamily="34" charset="0"/>
        <a:buChar char="•"/>
        <a:defRPr sz="3002" kern="1200">
          <a:solidFill>
            <a:schemeClr val="tx1"/>
          </a:solidFill>
          <a:latin typeface="+mn-lt"/>
          <a:ea typeface="+mn-ea"/>
          <a:cs typeface="+mn-cs"/>
        </a:defRPr>
      </a:lvl3pPr>
      <a:lvl4pPr marL="2401900"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4pPr>
      <a:lvl5pPr marL="3088157"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5pPr>
      <a:lvl6pPr marL="3774415"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6pPr>
      <a:lvl7pPr marL="4460672"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7pPr>
      <a:lvl8pPr marL="5146929"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8pPr>
      <a:lvl9pPr marL="5833186"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9pPr>
    </p:bodyStyle>
    <p:otherStyle>
      <a:defPPr>
        <a:defRPr lang="en-US"/>
      </a:defPPr>
      <a:lvl1pPr marL="0" algn="l" defTabSz="1372514" rtl="0" eaLnBrk="1" latinLnBrk="0" hangingPunct="1">
        <a:defRPr sz="2702" kern="1200">
          <a:solidFill>
            <a:schemeClr val="tx1"/>
          </a:solidFill>
          <a:latin typeface="+mn-lt"/>
          <a:ea typeface="+mn-ea"/>
          <a:cs typeface="+mn-cs"/>
        </a:defRPr>
      </a:lvl1pPr>
      <a:lvl2pPr marL="686257" algn="l" defTabSz="1372514" rtl="0" eaLnBrk="1" latinLnBrk="0" hangingPunct="1">
        <a:defRPr sz="2702" kern="1200">
          <a:solidFill>
            <a:schemeClr val="tx1"/>
          </a:solidFill>
          <a:latin typeface="+mn-lt"/>
          <a:ea typeface="+mn-ea"/>
          <a:cs typeface="+mn-cs"/>
        </a:defRPr>
      </a:lvl2pPr>
      <a:lvl3pPr marL="1372514" algn="l" defTabSz="1372514" rtl="0" eaLnBrk="1" latinLnBrk="0" hangingPunct="1">
        <a:defRPr sz="2702" kern="1200">
          <a:solidFill>
            <a:schemeClr val="tx1"/>
          </a:solidFill>
          <a:latin typeface="+mn-lt"/>
          <a:ea typeface="+mn-ea"/>
          <a:cs typeface="+mn-cs"/>
        </a:defRPr>
      </a:lvl3pPr>
      <a:lvl4pPr marL="2058772" algn="l" defTabSz="1372514" rtl="0" eaLnBrk="1" latinLnBrk="0" hangingPunct="1">
        <a:defRPr sz="2702" kern="1200">
          <a:solidFill>
            <a:schemeClr val="tx1"/>
          </a:solidFill>
          <a:latin typeface="+mn-lt"/>
          <a:ea typeface="+mn-ea"/>
          <a:cs typeface="+mn-cs"/>
        </a:defRPr>
      </a:lvl4pPr>
      <a:lvl5pPr marL="2745029" algn="l" defTabSz="1372514" rtl="0" eaLnBrk="1" latinLnBrk="0" hangingPunct="1">
        <a:defRPr sz="2702" kern="1200">
          <a:solidFill>
            <a:schemeClr val="tx1"/>
          </a:solidFill>
          <a:latin typeface="+mn-lt"/>
          <a:ea typeface="+mn-ea"/>
          <a:cs typeface="+mn-cs"/>
        </a:defRPr>
      </a:lvl5pPr>
      <a:lvl6pPr marL="3431286" algn="l" defTabSz="1372514" rtl="0" eaLnBrk="1" latinLnBrk="0" hangingPunct="1">
        <a:defRPr sz="2702" kern="1200">
          <a:solidFill>
            <a:schemeClr val="tx1"/>
          </a:solidFill>
          <a:latin typeface="+mn-lt"/>
          <a:ea typeface="+mn-ea"/>
          <a:cs typeface="+mn-cs"/>
        </a:defRPr>
      </a:lvl6pPr>
      <a:lvl7pPr marL="4117543" algn="l" defTabSz="1372514" rtl="0" eaLnBrk="1" latinLnBrk="0" hangingPunct="1">
        <a:defRPr sz="2702" kern="1200">
          <a:solidFill>
            <a:schemeClr val="tx1"/>
          </a:solidFill>
          <a:latin typeface="+mn-lt"/>
          <a:ea typeface="+mn-ea"/>
          <a:cs typeface="+mn-cs"/>
        </a:defRPr>
      </a:lvl7pPr>
      <a:lvl8pPr marL="4803800" algn="l" defTabSz="1372514" rtl="0" eaLnBrk="1" latinLnBrk="0" hangingPunct="1">
        <a:defRPr sz="2702" kern="1200">
          <a:solidFill>
            <a:schemeClr val="tx1"/>
          </a:solidFill>
          <a:latin typeface="+mn-lt"/>
          <a:ea typeface="+mn-ea"/>
          <a:cs typeface="+mn-cs"/>
        </a:defRPr>
      </a:lvl8pPr>
      <a:lvl9pPr marL="5490058" algn="l" defTabSz="1372514"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eepngimg.com/png/30364-idea-bulb-transparent-imag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reepngimg.com/png/34138-idea-bulb-transparen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11350" y="2863850"/>
            <a:ext cx="16078200" cy="1870384"/>
          </a:xfrm>
          <a:prstGeom prst="rect">
            <a:avLst/>
          </a:prstGeom>
        </p:spPr>
        <p:txBody>
          <a:bodyPr vert="horz" wrap="square" lIns="0" tIns="10795" rIns="0" bIns="0" rtlCol="0">
            <a:spAutoFit/>
          </a:bodyPr>
          <a:lstStyle/>
          <a:p>
            <a:pPr marL="12700" marR="5080">
              <a:lnSpc>
                <a:spcPct val="100200"/>
              </a:lnSpc>
              <a:spcBef>
                <a:spcPts val="85"/>
              </a:spcBef>
            </a:pPr>
            <a:r>
              <a:rPr sz="4000" spc="145" dirty="0">
                <a:solidFill>
                  <a:schemeClr val="tx1"/>
                </a:solidFill>
                <a:latin typeface="Verdana"/>
                <a:cs typeface="Verdana"/>
              </a:rPr>
              <a:t>Integrating</a:t>
            </a:r>
            <a:r>
              <a:rPr sz="4000" spc="-885" dirty="0">
                <a:solidFill>
                  <a:schemeClr val="tx1"/>
                </a:solidFill>
                <a:latin typeface="Verdana"/>
                <a:cs typeface="Verdana"/>
              </a:rPr>
              <a:t> </a:t>
            </a:r>
            <a:r>
              <a:rPr sz="4000" spc="60" dirty="0">
                <a:solidFill>
                  <a:schemeClr val="tx1"/>
                </a:solidFill>
                <a:latin typeface="Verdana"/>
                <a:cs typeface="Verdana"/>
              </a:rPr>
              <a:t>Terminal-</a:t>
            </a:r>
            <a:r>
              <a:rPr sz="4000" spc="110" dirty="0">
                <a:solidFill>
                  <a:schemeClr val="tx1"/>
                </a:solidFill>
                <a:latin typeface="Verdana"/>
                <a:cs typeface="Verdana"/>
              </a:rPr>
              <a:t>based </a:t>
            </a:r>
            <a:r>
              <a:rPr sz="4000" spc="120" dirty="0">
                <a:solidFill>
                  <a:schemeClr val="tx1"/>
                </a:solidFill>
                <a:latin typeface="Verdana"/>
                <a:cs typeface="Verdana"/>
              </a:rPr>
              <a:t>Communication</a:t>
            </a:r>
            <a:r>
              <a:rPr sz="4000" spc="-900" dirty="0">
                <a:solidFill>
                  <a:schemeClr val="tx1"/>
                </a:solidFill>
                <a:latin typeface="Verdana"/>
                <a:cs typeface="Verdana"/>
              </a:rPr>
              <a:t> </a:t>
            </a:r>
            <a:r>
              <a:rPr sz="4000" spc="350" dirty="0">
                <a:solidFill>
                  <a:schemeClr val="tx1"/>
                </a:solidFill>
                <a:latin typeface="Verdana"/>
                <a:cs typeface="Verdana"/>
              </a:rPr>
              <a:t>and </a:t>
            </a:r>
            <a:r>
              <a:rPr sz="4000" spc="125" dirty="0">
                <a:solidFill>
                  <a:schemeClr val="tx1"/>
                </a:solidFill>
                <a:latin typeface="Verdana"/>
                <a:cs typeface="Verdana"/>
              </a:rPr>
              <a:t>Collaboration:</a:t>
            </a:r>
            <a:r>
              <a:rPr sz="4000" spc="-844" dirty="0">
                <a:solidFill>
                  <a:schemeClr val="tx1"/>
                </a:solidFill>
                <a:latin typeface="Verdana"/>
                <a:cs typeface="Verdana"/>
              </a:rPr>
              <a:t> </a:t>
            </a:r>
            <a:r>
              <a:rPr sz="4000" spc="185" dirty="0">
                <a:solidFill>
                  <a:schemeClr val="tx1"/>
                </a:solidFill>
                <a:latin typeface="Verdana"/>
                <a:cs typeface="Verdana"/>
              </a:rPr>
              <a:t>Enhancing </a:t>
            </a:r>
            <a:r>
              <a:rPr sz="4000" dirty="0">
                <a:solidFill>
                  <a:schemeClr val="tx1"/>
                </a:solidFill>
                <a:latin typeface="Verdana"/>
                <a:cs typeface="Verdana"/>
              </a:rPr>
              <a:t>Developer</a:t>
            </a:r>
            <a:r>
              <a:rPr sz="4000" spc="-830" dirty="0">
                <a:solidFill>
                  <a:schemeClr val="tx1"/>
                </a:solidFill>
                <a:latin typeface="Verdana"/>
                <a:cs typeface="Verdana"/>
              </a:rPr>
              <a:t> </a:t>
            </a:r>
            <a:r>
              <a:rPr sz="4000" spc="110" dirty="0">
                <a:solidFill>
                  <a:schemeClr val="tx1"/>
                </a:solidFill>
                <a:latin typeface="Verdana"/>
                <a:cs typeface="Verdana"/>
              </a:rPr>
              <a:t>Productivity</a:t>
            </a:r>
            <a:endParaRPr lang="en-US" sz="4000" spc="110" dirty="0">
              <a:solidFill>
                <a:schemeClr val="tx1"/>
              </a:solidFill>
              <a:latin typeface="Verdana"/>
              <a:cs typeface="Verdana"/>
            </a:endParaRPr>
          </a:p>
          <a:p>
            <a:pPr marL="12700" marR="5080">
              <a:lnSpc>
                <a:spcPct val="100200"/>
              </a:lnSpc>
              <a:spcBef>
                <a:spcPts val="85"/>
              </a:spcBef>
            </a:pPr>
            <a:r>
              <a:rPr lang="en-IN" sz="4000" spc="110" dirty="0">
                <a:solidFill>
                  <a:schemeClr val="tx1"/>
                </a:solidFill>
                <a:latin typeface="Verdana"/>
                <a:cs typeface="Verdana"/>
              </a:rPr>
              <a:t>                    </a:t>
            </a:r>
            <a:r>
              <a:rPr lang="en-IN" sz="3200" spc="110" dirty="0">
                <a:solidFill>
                  <a:schemeClr val="tx1"/>
                </a:solidFill>
                <a:latin typeface="Verdana"/>
                <a:cs typeface="Verdana"/>
              </a:rPr>
              <a:t>(Zeroth Review)</a:t>
            </a:r>
            <a:endParaRPr sz="4000" dirty="0">
              <a:solidFill>
                <a:schemeClr val="tx1"/>
              </a:solidFill>
              <a:latin typeface="Verdana"/>
              <a:cs typeface="Verdana"/>
            </a:endParaRPr>
          </a:p>
        </p:txBody>
      </p:sp>
      <p:pic>
        <p:nvPicPr>
          <p:cNvPr id="4" name="Picture 3">
            <a:extLst>
              <a:ext uri="{FF2B5EF4-FFF2-40B4-BE49-F238E27FC236}">
                <a16:creationId xmlns:a16="http://schemas.microsoft.com/office/drawing/2014/main" id="{4B97780E-8EF5-1027-6545-26A37384425E}"/>
              </a:ext>
            </a:extLst>
          </p:cNvPr>
          <p:cNvPicPr>
            <a:picLocks noChangeAspect="1"/>
          </p:cNvPicPr>
          <p:nvPr/>
        </p:nvPicPr>
        <p:blipFill>
          <a:blip r:embed="rId3"/>
          <a:stretch>
            <a:fillRect/>
          </a:stretch>
        </p:blipFill>
        <p:spPr>
          <a:xfrm>
            <a:off x="3130550" y="120650"/>
            <a:ext cx="10360055" cy="2629256"/>
          </a:xfrm>
          <a:prstGeom prst="rect">
            <a:avLst/>
          </a:prstGeom>
        </p:spPr>
      </p:pic>
      <p:sp>
        <p:nvSpPr>
          <p:cNvPr id="5" name="TextBox 4">
            <a:extLst>
              <a:ext uri="{FF2B5EF4-FFF2-40B4-BE49-F238E27FC236}">
                <a16:creationId xmlns:a16="http://schemas.microsoft.com/office/drawing/2014/main" id="{E6773C77-CB3D-5DB8-B0D4-32645286F938}"/>
              </a:ext>
            </a:extLst>
          </p:cNvPr>
          <p:cNvSpPr txBox="1"/>
          <p:nvPr/>
        </p:nvSpPr>
        <p:spPr>
          <a:xfrm>
            <a:off x="9150350" y="5683250"/>
            <a:ext cx="8458200" cy="3046988"/>
          </a:xfrm>
          <a:prstGeom prst="rect">
            <a:avLst/>
          </a:prstGeom>
          <a:noFill/>
        </p:spPr>
        <p:txBody>
          <a:bodyPr wrap="square" rtlCol="0">
            <a:spAutoFit/>
          </a:bodyPr>
          <a:lstStyle/>
          <a:p>
            <a:r>
              <a:rPr lang="en-US" sz="3200" dirty="0"/>
              <a:t>Done by:</a:t>
            </a:r>
          </a:p>
          <a:p>
            <a:r>
              <a:rPr lang="en-US" sz="3200" dirty="0"/>
              <a:t>     </a:t>
            </a:r>
            <a:r>
              <a:rPr lang="en-US" sz="2800" baseline="30000" dirty="0"/>
              <a:t>1</a:t>
            </a:r>
            <a:r>
              <a:rPr lang="en-US" sz="3200" dirty="0"/>
              <a:t>VLADIMIR JOSH       - 211061101508</a:t>
            </a:r>
          </a:p>
          <a:p>
            <a:r>
              <a:rPr lang="en-US" sz="3200" dirty="0"/>
              <a:t>     </a:t>
            </a:r>
            <a:r>
              <a:rPr lang="en-US" sz="2800" baseline="30000" dirty="0"/>
              <a:t>2</a:t>
            </a:r>
            <a:r>
              <a:rPr lang="en-US" sz="3200" dirty="0"/>
              <a:t>VAIBHAV MUNDRA - 211061101482</a:t>
            </a:r>
          </a:p>
          <a:p>
            <a:r>
              <a:rPr lang="en-US" sz="3200" dirty="0"/>
              <a:t>     </a:t>
            </a:r>
            <a:r>
              <a:rPr lang="en-US" sz="2800" baseline="30000" dirty="0"/>
              <a:t>3</a:t>
            </a:r>
            <a:r>
              <a:rPr lang="en-US" sz="3200" dirty="0"/>
              <a:t>NAGA MANIKANTA - 211061101481</a:t>
            </a:r>
          </a:p>
          <a:p>
            <a:endParaRPr lang="en-US" sz="3200" dirty="0"/>
          </a:p>
          <a:p>
            <a:r>
              <a:rPr lang="en-US" sz="3200" dirty="0"/>
              <a:t>     </a:t>
            </a:r>
            <a:endParaRPr lang="en-IN" sz="3200" dirty="0"/>
          </a:p>
        </p:txBody>
      </p:sp>
      <p:sp>
        <p:nvSpPr>
          <p:cNvPr id="6" name="TextBox 5">
            <a:extLst>
              <a:ext uri="{FF2B5EF4-FFF2-40B4-BE49-F238E27FC236}">
                <a16:creationId xmlns:a16="http://schemas.microsoft.com/office/drawing/2014/main" id="{884303BC-7385-5EE7-1618-6DE47257B770}"/>
              </a:ext>
            </a:extLst>
          </p:cNvPr>
          <p:cNvSpPr txBox="1"/>
          <p:nvPr/>
        </p:nvSpPr>
        <p:spPr>
          <a:xfrm>
            <a:off x="692150" y="8478925"/>
            <a:ext cx="11059856" cy="1384995"/>
          </a:xfrm>
          <a:prstGeom prst="rect">
            <a:avLst/>
          </a:prstGeom>
          <a:noFill/>
        </p:spPr>
        <p:txBody>
          <a:bodyPr wrap="square" rtlCol="0">
            <a:spAutoFit/>
          </a:bodyPr>
          <a:lstStyle/>
          <a:p>
            <a:r>
              <a:rPr lang="en-US" sz="2800" u="sng" dirty="0"/>
              <a:t>COORDINATORS: </a:t>
            </a:r>
          </a:p>
          <a:p>
            <a:r>
              <a:rPr lang="en-US" sz="2800" i="1" dirty="0"/>
              <a:t>     </a:t>
            </a:r>
            <a:r>
              <a:rPr lang="en-US" sz="2800" dirty="0"/>
              <a:t>Mrs. </a:t>
            </a:r>
            <a:r>
              <a:rPr lang="en-US" sz="3200" baseline="30000" dirty="0"/>
              <a:t>1</a:t>
            </a:r>
            <a:r>
              <a:rPr lang="en-US" sz="2800" dirty="0"/>
              <a:t>SONIYA PRIYATHARSHANI </a:t>
            </a:r>
          </a:p>
          <a:p>
            <a:r>
              <a:rPr lang="en-US" sz="2800" dirty="0"/>
              <a:t>     Mr. </a:t>
            </a:r>
            <a:r>
              <a:rPr lang="en-US" sz="3200" baseline="30000" dirty="0"/>
              <a:t>2</a:t>
            </a:r>
            <a:r>
              <a:rPr lang="en-US" sz="2800" dirty="0"/>
              <a:t>G.SENTHIL VELAN</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4FB1E201-8BF3-85EC-D253-FD412BE5E4D3}"/>
              </a:ext>
            </a:extLst>
          </p:cNvPr>
          <p:cNvSpPr>
            <a:spLocks noGrp="1"/>
          </p:cNvSpPr>
          <p:nvPr>
            <p:ph type="title"/>
          </p:nvPr>
        </p:nvSpPr>
        <p:spPr/>
        <p:txBody>
          <a:bodyPr/>
          <a:lstStyle/>
          <a:p>
            <a:r>
              <a:rPr lang="en-IN" sz="7200" dirty="0">
                <a:solidFill>
                  <a:schemeClr val="tx1"/>
                </a:solidFill>
              </a:rPr>
              <a:t> Frontend Frameworks for TUIs</a:t>
            </a:r>
            <a:endParaRPr lang="en-IN" dirty="0"/>
          </a:p>
        </p:txBody>
      </p:sp>
      <p:sp>
        <p:nvSpPr>
          <p:cNvPr id="64" name="Content Placeholder 63">
            <a:extLst>
              <a:ext uri="{FF2B5EF4-FFF2-40B4-BE49-F238E27FC236}">
                <a16:creationId xmlns:a16="http://schemas.microsoft.com/office/drawing/2014/main" id="{ABF39C66-ADF7-D9B4-ED1D-59571EA8BE00}"/>
              </a:ext>
            </a:extLst>
          </p:cNvPr>
          <p:cNvSpPr>
            <a:spLocks noGrp="1"/>
          </p:cNvSpPr>
          <p:nvPr>
            <p:ph idx="1"/>
          </p:nvPr>
        </p:nvSpPr>
        <p:spPr>
          <a:xfrm>
            <a:off x="615950" y="3228765"/>
            <a:ext cx="15784354" cy="6535065"/>
          </a:xfrm>
        </p:spPr>
        <p:txBody>
          <a:bodyPr>
            <a:normAutofit/>
          </a:bodyPr>
          <a:lstStyle/>
          <a:p>
            <a:pPr marR="5080" algn="ctr">
              <a:lnSpc>
                <a:spcPct val="100099"/>
              </a:lnSpc>
              <a:spcBef>
                <a:spcPts val="95"/>
              </a:spcBef>
            </a:pPr>
            <a:r>
              <a:rPr lang="en-US" sz="3200" dirty="0" err="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Ncurses</a:t>
            </a:r>
            <a:endParaRPr lang="en-US" sz="32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pPr marR="5080" algn="ctr">
              <a:lnSpc>
                <a:spcPct val="100099"/>
              </a:lnSpc>
              <a:spcBef>
                <a:spcPts val="95"/>
              </a:spcBef>
            </a:pPr>
            <a:r>
              <a:rPr lang="en-US" sz="32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Textual</a:t>
            </a:r>
          </a:p>
          <a:p>
            <a:pPr marR="5080" algn="ctr">
              <a:lnSpc>
                <a:spcPct val="100099"/>
              </a:lnSpc>
              <a:spcBef>
                <a:spcPts val="95"/>
              </a:spcBef>
            </a:pPr>
            <a:r>
              <a:rPr lang="en-US" sz="32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Blessings </a:t>
            </a:r>
          </a:p>
          <a:p>
            <a:pPr marR="5080" algn="ctr">
              <a:lnSpc>
                <a:spcPct val="100099"/>
              </a:lnSpc>
              <a:spcBef>
                <a:spcPts val="95"/>
              </a:spcBef>
            </a:pPr>
            <a:r>
              <a:rPr lang="en-US" sz="3200" dirty="0" err="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Urwid</a:t>
            </a:r>
            <a:r>
              <a:rPr lang="en-US" sz="32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p>
          <a:p>
            <a:pPr marR="5080" algn="ctr">
              <a:lnSpc>
                <a:spcPct val="100099"/>
              </a:lnSpc>
              <a:spcBef>
                <a:spcPts val="95"/>
              </a:spcBef>
            </a:pPr>
            <a:r>
              <a:rPr lang="en-US" sz="3200"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Brick </a:t>
            </a:r>
            <a:br>
              <a:rPr lang="en-US" sz="32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br>
            <a:br>
              <a:rPr lang="en-US" sz="32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br>
            <a:r>
              <a:rPr lang="en-US" sz="3200" dirty="0" err="1">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ncurses</a:t>
            </a:r>
            <a:r>
              <a:rPr lang="en-US" sz="320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is a widely used library for creating text-based user interfaces. It provides functions to manipulate the terminal screen, handle user inputs, and manage windows and panels.</a:t>
            </a:r>
          </a:p>
          <a:p>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F3FA-6356-5131-51F5-1FA03BD8FB1A}"/>
              </a:ext>
            </a:extLst>
          </p:cNvPr>
          <p:cNvSpPr>
            <a:spLocks noGrp="1"/>
          </p:cNvSpPr>
          <p:nvPr>
            <p:ph type="title"/>
          </p:nvPr>
        </p:nvSpPr>
        <p:spPr>
          <a:xfrm>
            <a:off x="1258173" y="577850"/>
            <a:ext cx="15784354" cy="1990799"/>
          </a:xfrm>
        </p:spPr>
        <p:txBody>
          <a:bodyPr/>
          <a:lstStyle/>
          <a:p>
            <a:r>
              <a:rPr lang="en-IN" sz="7200" spc="-45"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729AB520-5011-AB86-5CB6-6D0654B5617E}"/>
              </a:ext>
            </a:extLst>
          </p:cNvPr>
          <p:cNvSpPr>
            <a:spLocks noGrp="1"/>
          </p:cNvSpPr>
          <p:nvPr>
            <p:ph idx="1"/>
          </p:nvPr>
        </p:nvSpPr>
        <p:spPr>
          <a:xfrm>
            <a:off x="1258173" y="3092450"/>
            <a:ext cx="15784354" cy="6535065"/>
          </a:xfrm>
        </p:spPr>
        <p:txBody>
          <a:bodyPr>
            <a:normAutofit/>
          </a:bodyPr>
          <a:lstStyle/>
          <a:p>
            <a:r>
              <a:rPr lang="en-US" sz="3600" b="1" dirty="0"/>
              <a:t>Challenges and Considerations</a:t>
            </a:r>
            <a:r>
              <a:rPr lang="en-US" sz="3600" dirty="0"/>
              <a:t>:</a:t>
            </a:r>
          </a:p>
          <a:p>
            <a:endParaRPr lang="en-US" sz="3600" dirty="0"/>
          </a:p>
          <a:p>
            <a:pPr>
              <a:buFont typeface="Arial" panose="020B0604020202020204" pitchFamily="34" charset="0"/>
              <a:buChar char="•"/>
            </a:pPr>
            <a:r>
              <a:rPr lang="en-US" sz="3600" b="1" dirty="0"/>
              <a:t>Complexity</a:t>
            </a:r>
            <a:r>
              <a:rPr lang="en-US" sz="3600" dirty="0"/>
              <a:t>: Building a TUI from scratch requires handling low-level details and can be time-consuming. It involves managing the state of the terminal and ensuring compatibility across different terminal emulators.</a:t>
            </a:r>
          </a:p>
          <a:p>
            <a:pPr>
              <a:buFont typeface="Arial" panose="020B0604020202020204" pitchFamily="34" charset="0"/>
              <a:buChar char="•"/>
            </a:pPr>
            <a:r>
              <a:rPr lang="en-US" sz="3600" b="1" dirty="0"/>
              <a:t>Portability</a:t>
            </a:r>
            <a:r>
              <a:rPr lang="en-US" sz="3600" dirty="0"/>
              <a:t>: Ensure that the escape codes used are supported by all target terminals. While most modern terminals support ANSI escape sequences, there can be variations in implementation.</a:t>
            </a:r>
          </a:p>
          <a:p>
            <a:endParaRPr lang="en-IN" sz="3600" dirty="0"/>
          </a:p>
        </p:txBody>
      </p:sp>
    </p:spTree>
    <p:extLst>
      <p:ext uri="{BB962C8B-B14F-4D97-AF65-F5344CB8AC3E}">
        <p14:creationId xmlns:p14="http://schemas.microsoft.com/office/powerpoint/2010/main" val="81010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B16CF-94FA-4E5E-5DA1-FB4ACC74C74C}"/>
              </a:ext>
            </a:extLst>
          </p:cNvPr>
          <p:cNvSpPr txBox="1"/>
          <p:nvPr/>
        </p:nvSpPr>
        <p:spPr>
          <a:xfrm>
            <a:off x="5035550" y="2330450"/>
            <a:ext cx="11734800" cy="3154710"/>
          </a:xfrm>
          <a:prstGeom prst="rect">
            <a:avLst/>
          </a:prstGeom>
          <a:noFill/>
        </p:spPr>
        <p:txBody>
          <a:bodyPr wrap="square" rtlCol="0">
            <a:spAutoFit/>
          </a:bodyPr>
          <a:lstStyle/>
          <a:p>
            <a:r>
              <a:rPr lang="en-US" sz="19900" dirty="0"/>
              <a:t>THANK</a:t>
            </a:r>
            <a:endParaRPr lang="en-IN" sz="19900" dirty="0"/>
          </a:p>
        </p:txBody>
      </p:sp>
      <p:sp>
        <p:nvSpPr>
          <p:cNvPr id="6" name="TextBox 5">
            <a:extLst>
              <a:ext uri="{FF2B5EF4-FFF2-40B4-BE49-F238E27FC236}">
                <a16:creationId xmlns:a16="http://schemas.microsoft.com/office/drawing/2014/main" id="{6EEEE0B2-AF77-8EF5-0921-9F31F190F47F}"/>
              </a:ext>
            </a:extLst>
          </p:cNvPr>
          <p:cNvSpPr txBox="1"/>
          <p:nvPr/>
        </p:nvSpPr>
        <p:spPr>
          <a:xfrm>
            <a:off x="6327263" y="5302250"/>
            <a:ext cx="9151374" cy="3154710"/>
          </a:xfrm>
          <a:prstGeom prst="rect">
            <a:avLst/>
          </a:prstGeom>
          <a:noFill/>
        </p:spPr>
        <p:txBody>
          <a:bodyPr wrap="square">
            <a:spAutoFit/>
          </a:bodyPr>
          <a:lstStyle/>
          <a:p>
            <a:r>
              <a:rPr lang="en-US" sz="19900" dirty="0"/>
              <a:t>YOU</a:t>
            </a:r>
            <a:endParaRPr lang="en-IN" sz="3200" dirty="0"/>
          </a:p>
        </p:txBody>
      </p:sp>
    </p:spTree>
    <p:extLst>
      <p:ext uri="{BB962C8B-B14F-4D97-AF65-F5344CB8AC3E}">
        <p14:creationId xmlns:p14="http://schemas.microsoft.com/office/powerpoint/2010/main" val="412735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2">
            <a:extLst>
              <a:ext uri="{FF2B5EF4-FFF2-40B4-BE49-F238E27FC236}">
                <a16:creationId xmlns:a16="http://schemas.microsoft.com/office/drawing/2014/main" id="{72F73C02-3FF3-A871-4F83-C502373E6AE6}"/>
              </a:ext>
            </a:extLst>
          </p:cNvPr>
          <p:cNvSpPr>
            <a:spLocks noGrp="1" noChangeArrowheads="1"/>
          </p:cNvSpPr>
          <p:nvPr>
            <p:ph type="title"/>
          </p:nvPr>
        </p:nvSpPr>
        <p:spPr>
          <a:xfrm>
            <a:off x="6330950" y="196850"/>
            <a:ext cx="11844655" cy="1477328"/>
          </a:xfrm>
        </p:spPr>
        <p:txBody>
          <a:bodyPr>
            <a:normAutofit/>
          </a:bodyPr>
          <a:lstStyle/>
          <a:p>
            <a:r>
              <a:rPr lang="en-US" altLang="en-US" sz="9600" b="1" dirty="0">
                <a:solidFill>
                  <a:schemeClr val="tx1"/>
                </a:solidFill>
              </a:rPr>
              <a:t>CONTENTS</a:t>
            </a:r>
          </a:p>
        </p:txBody>
      </p:sp>
      <p:sp>
        <p:nvSpPr>
          <p:cNvPr id="14" name="Content Placeholder 13">
            <a:extLst>
              <a:ext uri="{FF2B5EF4-FFF2-40B4-BE49-F238E27FC236}">
                <a16:creationId xmlns:a16="http://schemas.microsoft.com/office/drawing/2014/main" id="{B0707407-3FBB-B741-608A-BCE1254649D2}"/>
              </a:ext>
            </a:extLst>
          </p:cNvPr>
          <p:cNvSpPr>
            <a:spLocks noGrp="1"/>
          </p:cNvSpPr>
          <p:nvPr>
            <p:ph idx="1"/>
          </p:nvPr>
        </p:nvSpPr>
        <p:spPr>
          <a:xfrm>
            <a:off x="1377950" y="2087102"/>
            <a:ext cx="12268200" cy="6934200"/>
          </a:xfrm>
        </p:spPr>
        <p:txBody>
          <a:bodyPr>
            <a:normAutofit/>
          </a:bodyPr>
          <a:lstStyle/>
          <a:p>
            <a:pPr>
              <a:defRPr/>
            </a:pPr>
            <a:r>
              <a:rPr lang="en-IN" sz="3600" dirty="0">
                <a:solidFill>
                  <a:schemeClr val="tx1"/>
                </a:solidFill>
              </a:rPr>
              <a:t>Objective </a:t>
            </a:r>
          </a:p>
          <a:p>
            <a:pPr>
              <a:defRPr/>
            </a:pPr>
            <a:r>
              <a:rPr lang="en-IN" sz="3600" dirty="0">
                <a:solidFill>
                  <a:schemeClr val="tx1"/>
                </a:solidFill>
              </a:rPr>
              <a:t>Abstract </a:t>
            </a:r>
          </a:p>
          <a:p>
            <a:pPr>
              <a:defRPr/>
            </a:pPr>
            <a:r>
              <a:rPr lang="en-IN" sz="3600" dirty="0">
                <a:solidFill>
                  <a:schemeClr val="tx1"/>
                </a:solidFill>
              </a:rPr>
              <a:t>Literature Survey</a:t>
            </a:r>
          </a:p>
          <a:p>
            <a:pPr>
              <a:defRPr/>
            </a:pPr>
            <a:r>
              <a:rPr lang="en-IN" sz="3600" dirty="0">
                <a:solidFill>
                  <a:schemeClr val="tx1"/>
                </a:solidFill>
              </a:rPr>
              <a:t>Existing System </a:t>
            </a:r>
          </a:p>
          <a:p>
            <a:pPr>
              <a:defRPr/>
            </a:pPr>
            <a:r>
              <a:rPr lang="en-IN" sz="3600" dirty="0">
                <a:solidFill>
                  <a:schemeClr val="tx1"/>
                </a:solidFill>
              </a:rPr>
              <a:t>Proposed System</a:t>
            </a:r>
          </a:p>
          <a:p>
            <a:pPr>
              <a:defRPr/>
            </a:pPr>
            <a:r>
              <a:rPr lang="en-IN" sz="3600" dirty="0">
                <a:solidFill>
                  <a:schemeClr val="tx1"/>
                </a:solidFill>
              </a:rPr>
              <a:t>Conclusion </a:t>
            </a:r>
          </a:p>
          <a:p>
            <a:pPr>
              <a:defRPr/>
            </a:pPr>
            <a:endParaRPr lang="en-IN" sz="3600" dirty="0">
              <a:solidFill>
                <a:schemeClr val="tx1"/>
              </a:solidFill>
            </a:endParaRPr>
          </a:p>
          <a:p>
            <a:pPr>
              <a:defRPr/>
            </a:pPr>
            <a:r>
              <a:rPr lang="en-IN" sz="3600" u="sng" dirty="0">
                <a:solidFill>
                  <a:schemeClr val="tx1"/>
                </a:solidFill>
              </a:rPr>
              <a:t>References: </a:t>
            </a:r>
          </a:p>
          <a:p>
            <a:pPr marL="0" indent="0">
              <a:buNone/>
              <a:defRPr/>
            </a:pPr>
            <a:r>
              <a:rPr lang="en-IN" sz="3600" dirty="0">
                <a:solidFill>
                  <a:schemeClr val="tx1"/>
                </a:solidFill>
              </a:rPr>
              <a:t>      Abstract – </a:t>
            </a:r>
            <a:r>
              <a:rPr lang="en-IN" sz="3600" dirty="0" err="1">
                <a:solidFill>
                  <a:schemeClr val="tx1"/>
                </a:solidFill>
              </a:rPr>
              <a:t>Xinlong</a:t>
            </a:r>
            <a:r>
              <a:rPr lang="en-IN" sz="3600" dirty="0">
                <a:solidFill>
                  <a:schemeClr val="tx1"/>
                </a:solidFill>
              </a:rPr>
              <a:t> Yu, Hong Liu </a:t>
            </a:r>
          </a:p>
          <a:p>
            <a:pPr marL="0" indent="0">
              <a:buNone/>
              <a:defRPr/>
            </a:pPr>
            <a:r>
              <a:rPr lang="en-IN" sz="3600" dirty="0">
                <a:solidFill>
                  <a:schemeClr val="tx1"/>
                </a:solidFill>
              </a:rPr>
              <a:t>      Authors: Vladimir Josh, Vaibhav Mundra, Naga </a:t>
            </a:r>
            <a:r>
              <a:rPr lang="en-IN" sz="3600" dirty="0" err="1">
                <a:solidFill>
                  <a:schemeClr val="tx1"/>
                </a:solidFill>
              </a:rPr>
              <a:t>Manikanta</a:t>
            </a:r>
            <a:r>
              <a:rPr lang="en-IN" sz="3600" dirty="0">
                <a:solidFill>
                  <a:schemeClr val="tx1"/>
                </a:solidFill>
              </a:rPr>
              <a:t> </a:t>
            </a:r>
          </a:p>
          <a:p>
            <a:pPr>
              <a:defRPr/>
            </a:pPr>
            <a:endParaRPr lang="en-IN" sz="3600" dirty="0">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0C2E-40A1-4DE2-979D-4CCC435A5851}"/>
              </a:ext>
            </a:extLst>
          </p:cNvPr>
          <p:cNvSpPr>
            <a:spLocks noGrp="1"/>
          </p:cNvSpPr>
          <p:nvPr>
            <p:ph type="title"/>
          </p:nvPr>
        </p:nvSpPr>
        <p:spPr>
          <a:xfrm>
            <a:off x="6559550" y="501650"/>
            <a:ext cx="9927094" cy="1231106"/>
          </a:xfrm>
        </p:spPr>
        <p:txBody>
          <a:bodyPr>
            <a:normAutofit/>
          </a:bodyPr>
          <a:lstStyle/>
          <a:p>
            <a:r>
              <a:rPr lang="en-GB" sz="8000" dirty="0">
                <a:solidFill>
                  <a:schemeClr val="tx1"/>
                </a:solidFill>
              </a:rPr>
              <a:t>OBJECTIVE </a:t>
            </a:r>
            <a:endParaRPr lang="en-IN" sz="8000" dirty="0">
              <a:solidFill>
                <a:schemeClr val="tx1"/>
              </a:solidFill>
            </a:endParaRPr>
          </a:p>
        </p:txBody>
      </p:sp>
      <p:sp>
        <p:nvSpPr>
          <p:cNvPr id="3" name="Text Placeholder 2">
            <a:extLst>
              <a:ext uri="{FF2B5EF4-FFF2-40B4-BE49-F238E27FC236}">
                <a16:creationId xmlns:a16="http://schemas.microsoft.com/office/drawing/2014/main" id="{1C7FBE57-66CD-5120-2AC9-5EF353277B54}"/>
              </a:ext>
            </a:extLst>
          </p:cNvPr>
          <p:cNvSpPr>
            <a:spLocks noGrp="1"/>
          </p:cNvSpPr>
          <p:nvPr>
            <p:ph idx="1"/>
          </p:nvPr>
        </p:nvSpPr>
        <p:spPr>
          <a:xfrm>
            <a:off x="2749550" y="2711450"/>
            <a:ext cx="12608458" cy="6172200"/>
          </a:xfrm>
        </p:spPr>
        <p:txBody>
          <a:bodyPr>
            <a:normAutofit lnSpcReduction="10000"/>
          </a:bodyPr>
          <a:lstStyle/>
          <a:p>
            <a:r>
              <a:rPr lang="en-US" sz="3600" dirty="0">
                <a:solidFill>
                  <a:schemeClr val="tx1"/>
                </a:solidFill>
              </a:rPr>
              <a:t>This interaction model fosters a streamlined workflow, particularly suited to tasks that require frequent and repetitive commands.</a:t>
            </a:r>
          </a:p>
          <a:p>
            <a:endParaRPr lang="en-US" sz="3600" dirty="0">
              <a:solidFill>
                <a:schemeClr val="tx1"/>
              </a:solidFill>
            </a:endParaRPr>
          </a:p>
          <a:p>
            <a:endParaRPr lang="en-US" sz="3600" dirty="0">
              <a:solidFill>
                <a:schemeClr val="tx1"/>
              </a:solidFill>
            </a:endParaRPr>
          </a:p>
          <a:p>
            <a:r>
              <a:rPr lang="en-US" sz="3600" dirty="0">
                <a:solidFill>
                  <a:schemeClr val="tx1"/>
                </a:solidFill>
              </a:rPr>
              <a:t>Our tool incorporates Vim-like motions into the TUI environment. </a:t>
            </a:r>
          </a:p>
          <a:p>
            <a:endParaRPr lang="en-US" sz="6600" dirty="0">
              <a:solidFill>
                <a:schemeClr val="tx1"/>
              </a:solidFill>
            </a:endParaRPr>
          </a:p>
          <a:p>
            <a:r>
              <a:rPr lang="en-US" sz="3600" dirty="0">
                <a:solidFill>
                  <a:schemeClr val="tx1"/>
                </a:solidFill>
              </a:rPr>
              <a:t>By enhancing TUIs, this aims for advanced navigation features, and real time collaboration features. </a:t>
            </a:r>
            <a:endParaRPr lang="en-IN" sz="4800" dirty="0">
              <a:solidFill>
                <a:schemeClr val="tx1"/>
              </a:solidFill>
            </a:endParaRPr>
          </a:p>
        </p:txBody>
      </p:sp>
    </p:spTree>
    <p:extLst>
      <p:ext uri="{BB962C8B-B14F-4D97-AF65-F5344CB8AC3E}">
        <p14:creationId xmlns:p14="http://schemas.microsoft.com/office/powerpoint/2010/main" val="131619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791E5-E14C-FC2D-9EFD-AC0A65505FF1}"/>
              </a:ext>
            </a:extLst>
          </p:cNvPr>
          <p:cNvSpPr>
            <a:spLocks noGrp="1"/>
          </p:cNvSpPr>
          <p:nvPr>
            <p:ph type="title"/>
          </p:nvPr>
        </p:nvSpPr>
        <p:spPr>
          <a:xfrm>
            <a:off x="6556565" y="196851"/>
            <a:ext cx="9451785" cy="2708434"/>
          </a:xfrm>
        </p:spPr>
        <p:txBody>
          <a:bodyPr>
            <a:normAutofit/>
          </a:bodyPr>
          <a:lstStyle/>
          <a:p>
            <a:r>
              <a:rPr lang="en-IN" sz="8800" dirty="0">
                <a:solidFill>
                  <a:schemeClr val="tx1"/>
                </a:solidFill>
              </a:rPr>
              <a:t>ABSTRACT</a:t>
            </a:r>
            <a:br>
              <a:rPr lang="en-IN" sz="8800" dirty="0">
                <a:solidFill>
                  <a:schemeClr val="tx1"/>
                </a:solidFill>
              </a:rPr>
            </a:br>
            <a:endParaRPr lang="en-IN" sz="8800" dirty="0">
              <a:solidFill>
                <a:schemeClr val="tx1"/>
              </a:solidFill>
            </a:endParaRPr>
          </a:p>
        </p:txBody>
      </p:sp>
      <p:sp>
        <p:nvSpPr>
          <p:cNvPr id="3" name="Text Placeholder 2">
            <a:extLst>
              <a:ext uri="{FF2B5EF4-FFF2-40B4-BE49-F238E27FC236}">
                <a16:creationId xmlns:a16="http://schemas.microsoft.com/office/drawing/2014/main" id="{6BC44E04-9781-E1ED-A359-29E74813A532}"/>
              </a:ext>
            </a:extLst>
          </p:cNvPr>
          <p:cNvSpPr>
            <a:spLocks noGrp="1"/>
          </p:cNvSpPr>
          <p:nvPr>
            <p:ph idx="1"/>
          </p:nvPr>
        </p:nvSpPr>
        <p:spPr>
          <a:xfrm>
            <a:off x="1830066" y="2910406"/>
            <a:ext cx="14640567" cy="6020514"/>
          </a:xfrm>
        </p:spPr>
        <p:txBody>
          <a:bodyPr>
            <a:normAutofit/>
          </a:bodyPr>
          <a:lstStyle/>
          <a:p>
            <a:pPr algn="l"/>
            <a:r>
              <a:rPr lang="en-US" sz="3200" dirty="0">
                <a:solidFill>
                  <a:schemeClr val="tx1"/>
                </a:solidFill>
              </a:rPr>
              <a:t>In recent years, terminal user interfaces (TUIs) have re-emerged as powerful tools for developers, offering simplicity and efficiency that graphical user interfaces (GUIs) often lack. </a:t>
            </a:r>
          </a:p>
          <a:p>
            <a:pPr algn="l"/>
            <a:endParaRPr lang="en-US" sz="3200" dirty="0">
              <a:solidFill>
                <a:schemeClr val="tx1"/>
              </a:solidFill>
            </a:endParaRPr>
          </a:p>
          <a:p>
            <a:pPr algn="l"/>
            <a:r>
              <a:rPr lang="en-US" sz="3200" dirty="0">
                <a:solidFill>
                  <a:schemeClr val="tx1"/>
                </a:solidFill>
              </a:rPr>
              <a:t>However, many existing TUIs fail to seamlessly integrate modern development workflows with the intuitive, fast navigation that advanced text editors like </a:t>
            </a:r>
            <a:r>
              <a:rPr lang="en-US" sz="3200" dirty="0" err="1">
                <a:solidFill>
                  <a:schemeClr val="tx1"/>
                </a:solidFill>
              </a:rPr>
              <a:t>Neovim</a:t>
            </a:r>
            <a:r>
              <a:rPr lang="en-US" sz="3200" dirty="0">
                <a:solidFill>
                  <a:schemeClr val="tx1"/>
                </a:solidFill>
              </a:rPr>
              <a:t> provide. </a:t>
            </a:r>
          </a:p>
          <a:p>
            <a:pPr algn="l"/>
            <a:endParaRPr lang="en-US" sz="3200" dirty="0">
              <a:solidFill>
                <a:schemeClr val="tx1"/>
              </a:solidFill>
            </a:endParaRPr>
          </a:p>
          <a:p>
            <a:pPr algn="l"/>
            <a:r>
              <a:rPr lang="en-US" sz="3200" dirty="0"/>
              <a:t>This work merges classic TUIs with modern text editors for a streamlined, productive developer environment.</a:t>
            </a:r>
            <a:endParaRPr lang="en-US" sz="6600" dirty="0">
              <a:solidFill>
                <a:schemeClr val="tx1"/>
              </a:solidFill>
            </a:endParaRPr>
          </a:p>
        </p:txBody>
      </p:sp>
    </p:spTree>
    <p:extLst>
      <p:ext uri="{BB962C8B-B14F-4D97-AF65-F5344CB8AC3E}">
        <p14:creationId xmlns:p14="http://schemas.microsoft.com/office/powerpoint/2010/main" val="304925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9073DFB-78ED-829F-2EE0-A57E72CACA0C}"/>
              </a:ext>
            </a:extLst>
          </p:cNvPr>
          <p:cNvGraphicFramePr>
            <a:graphicFrameLocks noGrp="1"/>
          </p:cNvGraphicFramePr>
          <p:nvPr>
            <p:extLst>
              <p:ext uri="{D42A27DB-BD31-4B8C-83A1-F6EECF244321}">
                <p14:modId xmlns:p14="http://schemas.microsoft.com/office/powerpoint/2010/main" val="2837075904"/>
              </p:ext>
            </p:extLst>
          </p:nvPr>
        </p:nvGraphicFramePr>
        <p:xfrm>
          <a:off x="1187450" y="1535159"/>
          <a:ext cx="15925800" cy="8451341"/>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185564722"/>
                    </a:ext>
                  </a:extLst>
                </a:gridCol>
                <a:gridCol w="3200400">
                  <a:extLst>
                    <a:ext uri="{9D8B030D-6E8A-4147-A177-3AD203B41FA5}">
                      <a16:colId xmlns:a16="http://schemas.microsoft.com/office/drawing/2014/main" val="3991095347"/>
                    </a:ext>
                  </a:extLst>
                </a:gridCol>
                <a:gridCol w="2705100">
                  <a:extLst>
                    <a:ext uri="{9D8B030D-6E8A-4147-A177-3AD203B41FA5}">
                      <a16:colId xmlns:a16="http://schemas.microsoft.com/office/drawing/2014/main" val="1030753421"/>
                    </a:ext>
                  </a:extLst>
                </a:gridCol>
                <a:gridCol w="5311140">
                  <a:extLst>
                    <a:ext uri="{9D8B030D-6E8A-4147-A177-3AD203B41FA5}">
                      <a16:colId xmlns:a16="http://schemas.microsoft.com/office/drawing/2014/main" val="2838071438"/>
                    </a:ext>
                  </a:extLst>
                </a:gridCol>
                <a:gridCol w="3185160">
                  <a:extLst>
                    <a:ext uri="{9D8B030D-6E8A-4147-A177-3AD203B41FA5}">
                      <a16:colId xmlns:a16="http://schemas.microsoft.com/office/drawing/2014/main" val="879396041"/>
                    </a:ext>
                  </a:extLst>
                </a:gridCol>
              </a:tblGrid>
              <a:tr h="378215">
                <a:tc>
                  <a:txBody>
                    <a:bodyPr/>
                    <a:lstStyle/>
                    <a:p>
                      <a:r>
                        <a:rPr lang="en-GB" sz="2000" dirty="0">
                          <a:solidFill>
                            <a:schemeClr val="tx1"/>
                          </a:solidFill>
                          <a:latin typeface="Arial" panose="020B0604020202020204" pitchFamily="34" charset="0"/>
                          <a:cs typeface="Arial" panose="020B0604020202020204" pitchFamily="34" charset="0"/>
                        </a:rPr>
                        <a:t>S. No</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Title of paper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Author/Year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Description</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Journal Name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9693303"/>
                  </a:ext>
                </a:extLst>
              </a:tr>
              <a:tr h="2363846">
                <a:tc>
                  <a:txBody>
                    <a:bodyPr/>
                    <a:lstStyle/>
                    <a:p>
                      <a:r>
                        <a:rPr lang="en-GB" sz="2000" dirty="0">
                          <a:solidFill>
                            <a:schemeClr val="tx1"/>
                          </a:solidFill>
                          <a:latin typeface="Arial" panose="020B0604020202020204" pitchFamily="34" charset="0"/>
                          <a:cs typeface="Arial" panose="020B0604020202020204" pitchFamily="34" charset="0"/>
                        </a:rPr>
                        <a:t>1</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Using Terminal-based apps for Data Exchanging in Web Service Applications</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err="1">
                          <a:solidFill>
                            <a:schemeClr val="tx1"/>
                          </a:solidFill>
                          <a:latin typeface="Arial" panose="020B0604020202020204" pitchFamily="34" charset="0"/>
                          <a:cs typeface="Arial" panose="020B0604020202020204" pitchFamily="34" charset="0"/>
                        </a:rPr>
                        <a:t>Dunlu</a:t>
                      </a:r>
                      <a:r>
                        <a:rPr lang="en-US" sz="2000" dirty="0">
                          <a:solidFill>
                            <a:schemeClr val="tx1"/>
                          </a:solidFill>
                          <a:latin typeface="Arial" panose="020B0604020202020204" pitchFamily="34" charset="0"/>
                          <a:cs typeface="Arial" panose="020B0604020202020204" pitchFamily="34" charset="0"/>
                        </a:rPr>
                        <a:t> PENG, </a:t>
                      </a:r>
                      <a:r>
                        <a:rPr lang="en-US" sz="2000" dirty="0" err="1">
                          <a:solidFill>
                            <a:schemeClr val="tx1"/>
                          </a:solidFill>
                          <a:latin typeface="Arial" panose="020B0604020202020204" pitchFamily="34" charset="0"/>
                          <a:cs typeface="Arial" panose="020B0604020202020204" pitchFamily="34" charset="0"/>
                        </a:rPr>
                        <a:t>Lidong</a:t>
                      </a:r>
                      <a:r>
                        <a:rPr lang="en-US" sz="2000" dirty="0">
                          <a:solidFill>
                            <a:schemeClr val="tx1"/>
                          </a:solidFill>
                          <a:latin typeface="Arial" panose="020B0604020202020204" pitchFamily="34" charset="0"/>
                          <a:cs typeface="Arial" panose="020B0604020202020204" pitchFamily="34" charset="0"/>
                        </a:rPr>
                        <a:t> CAO(2022) </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presents comparison of XML and JSON and how XML is inefficient as it needs to be parsed before it can be consumed both at the client and server end and can be improved through terminal emulation</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Popular mechanics magazine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2925008"/>
                  </a:ext>
                </a:extLst>
              </a:tr>
              <a:tr h="2931169">
                <a:tc>
                  <a:txBody>
                    <a:bodyPr/>
                    <a:lstStyle/>
                    <a:p>
                      <a:r>
                        <a:rPr lang="en-GB" sz="2000" dirty="0">
                          <a:solidFill>
                            <a:schemeClr val="tx1"/>
                          </a:solidFill>
                          <a:latin typeface="Arial" panose="020B0604020202020204" pitchFamily="34" charset="0"/>
                          <a:cs typeface="Arial" panose="020B0604020202020204" pitchFamily="34" charset="0"/>
                        </a:rPr>
                        <a:t>2</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Terminals on Mobile: is there an Efficient TUI</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Ricardo </a:t>
                      </a:r>
                      <a:r>
                        <a:rPr lang="en-US" sz="2000" dirty="0" err="1">
                          <a:solidFill>
                            <a:schemeClr val="tx1"/>
                          </a:solidFill>
                          <a:latin typeface="Arial" panose="020B0604020202020204" pitchFamily="34" charset="0"/>
                          <a:cs typeface="Arial" panose="020B0604020202020204" pitchFamily="34" charset="0"/>
                        </a:rPr>
                        <a:t>Queirós</a:t>
                      </a:r>
                      <a:r>
                        <a:rPr lang="en-US" sz="2000" dirty="0">
                          <a:solidFill>
                            <a:schemeClr val="tx1"/>
                          </a:solidFill>
                          <a:latin typeface="Arial" panose="020B0604020202020204" pitchFamily="34" charset="0"/>
                          <a:cs typeface="Arial" panose="020B0604020202020204" pitchFamily="34" charset="0"/>
                        </a:rPr>
                        <a:t> (2023)</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The author under the research paper titled “Terminals on Mobile: is there an Efficient TUI?” talks about the two major battery consumption reasons on mobile devices wherein one is Display and the other one is Network operations</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New Scientist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72650813"/>
                  </a:ext>
                </a:extLst>
              </a:tr>
              <a:tr h="2363846">
                <a:tc>
                  <a:txBody>
                    <a:bodyPr/>
                    <a:lstStyle/>
                    <a:p>
                      <a:r>
                        <a:rPr lang="en-GB" sz="2000" dirty="0">
                          <a:solidFill>
                            <a:schemeClr val="tx1"/>
                          </a:solidFill>
                          <a:latin typeface="Arial" panose="020B0604020202020204" pitchFamily="34" charset="0"/>
                          <a:cs typeface="Arial" panose="020B0604020202020204" pitchFamily="34" charset="0"/>
                        </a:rPr>
                        <a:t>3</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The Terminal data exchange network</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 Bray, Ed. (2023)</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panose="020B0604020202020204" pitchFamily="34" charset="0"/>
                          <a:cs typeface="Arial" panose="020B0604020202020204" pitchFamily="34" charset="0"/>
                        </a:rPr>
                        <a:t>presents rectifications to the earlier RFC detailing the standards and formatting rules to be followed for transmission of data in using Terminal user interfaces.</a:t>
                      </a:r>
                    </a:p>
                    <a:p>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Science Advances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9471072"/>
                  </a:ext>
                </a:extLst>
              </a:tr>
              <a:tr h="378215">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4923009"/>
                  </a:ext>
                </a:extLst>
              </a:tr>
            </a:tbl>
          </a:graphicData>
        </a:graphic>
      </p:graphicFrame>
      <p:sp>
        <p:nvSpPr>
          <p:cNvPr id="6" name="Title 1">
            <a:extLst>
              <a:ext uri="{FF2B5EF4-FFF2-40B4-BE49-F238E27FC236}">
                <a16:creationId xmlns:a16="http://schemas.microsoft.com/office/drawing/2014/main" id="{ED30CC5A-434E-AA7A-964E-C317307EF659}"/>
              </a:ext>
            </a:extLst>
          </p:cNvPr>
          <p:cNvSpPr>
            <a:spLocks noGrp="1"/>
          </p:cNvSpPr>
          <p:nvPr>
            <p:ph type="title"/>
          </p:nvPr>
        </p:nvSpPr>
        <p:spPr>
          <a:xfrm>
            <a:off x="4186803" y="349250"/>
            <a:ext cx="9927094" cy="1015663"/>
          </a:xfrm>
        </p:spPr>
        <p:txBody>
          <a:bodyPr>
            <a:normAutofit/>
          </a:bodyPr>
          <a:lstStyle/>
          <a:p>
            <a:r>
              <a:rPr lang="en-IN" sz="6600" dirty="0">
                <a:solidFill>
                  <a:schemeClr val="tx1"/>
                </a:solidFill>
              </a:rPr>
              <a:t>Literature Survey</a:t>
            </a:r>
          </a:p>
        </p:txBody>
      </p:sp>
      <p:pic>
        <p:nvPicPr>
          <p:cNvPr id="8" name="Picture 4">
            <a:extLst>
              <a:ext uri="{FF2B5EF4-FFF2-40B4-BE49-F238E27FC236}">
                <a16:creationId xmlns:a16="http://schemas.microsoft.com/office/drawing/2014/main" id="{65B01B08-BEAF-E225-B749-23BDFADEED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03150" y="179003"/>
            <a:ext cx="2068778" cy="13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74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F9ADC8-192A-80DF-468C-5A3E49C17955}"/>
              </a:ext>
            </a:extLst>
          </p:cNvPr>
          <p:cNvSpPr>
            <a:spLocks noGrp="1"/>
          </p:cNvSpPr>
          <p:nvPr>
            <p:ph type="title"/>
          </p:nvPr>
        </p:nvSpPr>
        <p:spPr>
          <a:xfrm>
            <a:off x="4186803" y="349250"/>
            <a:ext cx="9927094" cy="1015663"/>
          </a:xfrm>
        </p:spPr>
        <p:txBody>
          <a:bodyPr>
            <a:normAutofit/>
          </a:bodyPr>
          <a:lstStyle/>
          <a:p>
            <a:r>
              <a:rPr lang="en-IN" sz="6600" dirty="0">
                <a:solidFill>
                  <a:schemeClr val="tx1"/>
                </a:solidFill>
              </a:rPr>
              <a:t>Literature Survey</a:t>
            </a:r>
          </a:p>
        </p:txBody>
      </p:sp>
      <p:pic>
        <p:nvPicPr>
          <p:cNvPr id="5" name="Picture 4">
            <a:extLst>
              <a:ext uri="{FF2B5EF4-FFF2-40B4-BE49-F238E27FC236}">
                <a16:creationId xmlns:a16="http://schemas.microsoft.com/office/drawing/2014/main" id="{39005A75-7057-B39F-25B2-C628272DE2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03150" y="179003"/>
            <a:ext cx="2068778" cy="13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B9A9116A-1F3E-2BCA-DEEA-872CDE72D260}"/>
              </a:ext>
            </a:extLst>
          </p:cNvPr>
          <p:cNvGraphicFramePr>
            <a:graphicFrameLocks noGrp="1"/>
          </p:cNvGraphicFramePr>
          <p:nvPr>
            <p:extLst>
              <p:ext uri="{D42A27DB-BD31-4B8C-83A1-F6EECF244321}">
                <p14:modId xmlns:p14="http://schemas.microsoft.com/office/powerpoint/2010/main" val="1889157034"/>
              </p:ext>
            </p:extLst>
          </p:nvPr>
        </p:nvGraphicFramePr>
        <p:xfrm>
          <a:off x="1187450" y="1535159"/>
          <a:ext cx="15925800" cy="8451341"/>
        </p:xfrm>
        <a:graphic>
          <a:graphicData uri="http://schemas.openxmlformats.org/drawingml/2006/table">
            <a:tbl>
              <a:tblPr firstRow="1" bandRow="1">
                <a:tableStyleId>{93296810-A885-4BE3-A3E7-6D5BEEA58F35}</a:tableStyleId>
              </a:tblPr>
              <a:tblGrid>
                <a:gridCol w="1028700">
                  <a:extLst>
                    <a:ext uri="{9D8B030D-6E8A-4147-A177-3AD203B41FA5}">
                      <a16:colId xmlns:a16="http://schemas.microsoft.com/office/drawing/2014/main" val="185564722"/>
                    </a:ext>
                  </a:extLst>
                </a:gridCol>
                <a:gridCol w="2667000">
                  <a:extLst>
                    <a:ext uri="{9D8B030D-6E8A-4147-A177-3AD203B41FA5}">
                      <a16:colId xmlns:a16="http://schemas.microsoft.com/office/drawing/2014/main" val="3991095347"/>
                    </a:ext>
                  </a:extLst>
                </a:gridCol>
                <a:gridCol w="2438400">
                  <a:extLst>
                    <a:ext uri="{9D8B030D-6E8A-4147-A177-3AD203B41FA5}">
                      <a16:colId xmlns:a16="http://schemas.microsoft.com/office/drawing/2014/main" val="1030753421"/>
                    </a:ext>
                  </a:extLst>
                </a:gridCol>
                <a:gridCol w="6606540">
                  <a:extLst>
                    <a:ext uri="{9D8B030D-6E8A-4147-A177-3AD203B41FA5}">
                      <a16:colId xmlns:a16="http://schemas.microsoft.com/office/drawing/2014/main" val="2838071438"/>
                    </a:ext>
                  </a:extLst>
                </a:gridCol>
                <a:gridCol w="3185160">
                  <a:extLst>
                    <a:ext uri="{9D8B030D-6E8A-4147-A177-3AD203B41FA5}">
                      <a16:colId xmlns:a16="http://schemas.microsoft.com/office/drawing/2014/main" val="879396041"/>
                    </a:ext>
                  </a:extLst>
                </a:gridCol>
              </a:tblGrid>
              <a:tr h="378215">
                <a:tc>
                  <a:txBody>
                    <a:bodyPr/>
                    <a:lstStyle/>
                    <a:p>
                      <a:r>
                        <a:rPr lang="en-GB" sz="2000" dirty="0">
                          <a:solidFill>
                            <a:schemeClr val="tx1"/>
                          </a:solidFill>
                          <a:latin typeface="Arial" panose="020B0604020202020204" pitchFamily="34" charset="0"/>
                          <a:cs typeface="Arial" panose="020B0604020202020204" pitchFamily="34" charset="0"/>
                        </a:rPr>
                        <a:t>S. No</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Title of paper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Author/Year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Description</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Journal Name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9693303"/>
                  </a:ext>
                </a:extLst>
              </a:tr>
              <a:tr h="2363846">
                <a:tc>
                  <a:txBody>
                    <a:bodyPr/>
                    <a:lstStyle/>
                    <a:p>
                      <a:r>
                        <a:rPr lang="en-GB" sz="2000" dirty="0">
                          <a:solidFill>
                            <a:schemeClr val="tx1"/>
                          </a:solidFill>
                          <a:latin typeface="Arial" panose="020B0604020202020204" pitchFamily="34" charset="0"/>
                          <a:cs typeface="Arial" panose="020B0604020202020204" pitchFamily="34" charset="0"/>
                        </a:rPr>
                        <a:t>5</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GZIP file format specification version 4.3 for Terminals</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P. Deutsch (2019) </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defRPr/>
                      </a:pPr>
                      <a:r>
                        <a:rPr lang="en-US" sz="2000" dirty="0">
                          <a:solidFill>
                            <a:schemeClr val="tx1"/>
                          </a:solidFill>
                          <a:latin typeface="Arial" panose="020B0604020202020204" pitchFamily="34" charset="0"/>
                          <a:cs typeface="Arial" panose="020B0604020202020204" pitchFamily="34" charset="0"/>
                        </a:rPr>
                        <a:t>presents specifications around compression techniques for all the Terminal data that gets transmitted over the internet. </a:t>
                      </a:r>
                    </a:p>
                  </a:txBody>
                  <a:tcPr/>
                </a:tc>
                <a:tc>
                  <a:txBody>
                    <a:bodyPr/>
                    <a:lstStyle/>
                    <a:p>
                      <a:r>
                        <a:rPr lang="en-GB" sz="2000" dirty="0">
                          <a:solidFill>
                            <a:schemeClr val="tx1"/>
                          </a:solidFill>
                          <a:latin typeface="Arial" panose="020B0604020202020204" pitchFamily="34" charset="0"/>
                          <a:cs typeface="Arial" panose="020B0604020202020204" pitchFamily="34" charset="0"/>
                        </a:rPr>
                        <a:t>Nature</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2925008"/>
                  </a:ext>
                </a:extLst>
              </a:tr>
              <a:tr h="2931169">
                <a:tc>
                  <a:txBody>
                    <a:bodyPr/>
                    <a:lstStyle/>
                    <a:p>
                      <a:r>
                        <a:rPr lang="en-GB" sz="2000" dirty="0">
                          <a:solidFill>
                            <a:schemeClr val="tx1"/>
                          </a:solidFill>
                          <a:latin typeface="Arial" panose="020B0604020202020204" pitchFamily="34" charset="0"/>
                          <a:cs typeface="Arial" panose="020B0604020202020204" pitchFamily="34" charset="0"/>
                        </a:rPr>
                        <a:t>6</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Terminal </a:t>
                      </a:r>
                      <a:r>
                        <a:rPr lang="en-US" sz="2000" dirty="0" err="1">
                          <a:solidFill>
                            <a:schemeClr val="tx1"/>
                          </a:solidFill>
                          <a:latin typeface="Arial" panose="020B0604020202020204" pitchFamily="34" charset="0"/>
                          <a:cs typeface="Arial" panose="020B0604020202020204" pitchFamily="34" charset="0"/>
                        </a:rPr>
                        <a:t>superplexer</a:t>
                      </a:r>
                      <a:r>
                        <a:rPr lang="en-US" sz="2000" dirty="0">
                          <a:solidFill>
                            <a:schemeClr val="tx1"/>
                          </a:solidFill>
                          <a:latin typeface="Arial" panose="020B0604020202020204" pitchFamily="34" charset="0"/>
                          <a:cs typeface="Arial" panose="020B0604020202020204" pitchFamily="34" charset="0"/>
                        </a:rPr>
                        <a:t> format and emulator</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D. Crockford (2008) </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pPr>
                        <a:defRPr/>
                      </a:pPr>
                      <a:r>
                        <a:rPr lang="en-US" sz="2000" dirty="0">
                          <a:solidFill>
                            <a:schemeClr val="tx1"/>
                          </a:solidFill>
                          <a:latin typeface="Arial" panose="020B0604020202020204" pitchFamily="34" charset="0"/>
                          <a:cs typeface="Arial" panose="020B0604020202020204" pitchFamily="34" charset="0"/>
                        </a:rPr>
                        <a:t>talks about the standards and formatting rules to be followed for transmission of data in using JSON on </a:t>
                      </a:r>
                      <a:r>
                        <a:rPr lang="en-US" sz="2000" dirty="0" err="1">
                          <a:solidFill>
                            <a:schemeClr val="tx1"/>
                          </a:solidFill>
                          <a:latin typeface="Arial" panose="020B0604020202020204" pitchFamily="34" charset="0"/>
                          <a:cs typeface="Arial" panose="020B0604020202020204" pitchFamily="34" charset="0"/>
                        </a:rPr>
                        <a:t>Wezterm</a:t>
                      </a:r>
                      <a:r>
                        <a:rPr lang="en-US" sz="2000" dirty="0">
                          <a:solidFill>
                            <a:schemeClr val="tx1"/>
                          </a:solidFill>
                          <a:latin typeface="Arial" panose="020B0604020202020204" pitchFamily="34" charset="0"/>
                          <a:cs typeface="Arial" panose="020B0604020202020204" pitchFamily="34" charset="0"/>
                        </a:rPr>
                        <a:t> terminal.</a:t>
                      </a:r>
                    </a:p>
                  </a:txBody>
                  <a:tcPr/>
                </a:tc>
                <a:tc>
                  <a:txBody>
                    <a:bodyPr/>
                    <a:lstStyle/>
                    <a:p>
                      <a:r>
                        <a:rPr lang="en-GB" sz="2000" dirty="0">
                          <a:solidFill>
                            <a:schemeClr val="tx1"/>
                          </a:solidFill>
                          <a:latin typeface="Arial" panose="020B0604020202020204" pitchFamily="34" charset="0"/>
                          <a:cs typeface="Arial" panose="020B0604020202020204" pitchFamily="34" charset="0"/>
                        </a:rPr>
                        <a:t>New Scientist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72650813"/>
                  </a:ext>
                </a:extLst>
              </a:tr>
              <a:tr h="2363846">
                <a:tc>
                  <a:txBody>
                    <a:bodyPr/>
                    <a:lstStyle/>
                    <a:p>
                      <a:r>
                        <a:rPr lang="en-GB" sz="2000" dirty="0">
                          <a:solidFill>
                            <a:schemeClr val="tx1"/>
                          </a:solidFill>
                          <a:latin typeface="Arial" panose="020B0604020202020204" pitchFamily="34" charset="0"/>
                          <a:cs typeface="Arial" panose="020B0604020202020204" pitchFamily="34" charset="0"/>
                        </a:rPr>
                        <a:t>7</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TUI Rules</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US" sz="2000" dirty="0">
                          <a:solidFill>
                            <a:schemeClr val="tx1"/>
                          </a:solidFill>
                          <a:latin typeface="Arial" panose="020B0604020202020204" pitchFamily="34" charset="0"/>
                          <a:cs typeface="Arial" panose="020B0604020202020204" pitchFamily="34" charset="0"/>
                        </a:rPr>
                        <a:t>Adrian </a:t>
                      </a:r>
                      <a:r>
                        <a:rPr lang="en-US" sz="2000" dirty="0" err="1">
                          <a:solidFill>
                            <a:schemeClr val="tx1"/>
                          </a:solidFill>
                          <a:latin typeface="Arial" panose="020B0604020202020204" pitchFamily="34" charset="0"/>
                          <a:cs typeface="Arial" panose="020B0604020202020204" pitchFamily="34" charset="0"/>
                        </a:rPr>
                        <a:t>Giurca</a:t>
                      </a:r>
                      <a:r>
                        <a:rPr lang="en-US" sz="2000" dirty="0">
                          <a:solidFill>
                            <a:schemeClr val="tx1"/>
                          </a:solidFill>
                          <a:latin typeface="Arial" panose="020B0604020202020204" pitchFamily="34" charset="0"/>
                          <a:cs typeface="Arial" panose="020B0604020202020204" pitchFamily="34" charset="0"/>
                        </a:rPr>
                        <a:t> (2020)</a:t>
                      </a:r>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pPr>
                        <a:defRPr/>
                      </a:pPr>
                      <a:r>
                        <a:rPr lang="en-US" sz="2000" dirty="0">
                          <a:solidFill>
                            <a:schemeClr val="tx1"/>
                          </a:solidFill>
                          <a:latin typeface="Arial" panose="020B0604020202020204" pitchFamily="34" charset="0"/>
                          <a:cs typeface="Arial" panose="020B0604020202020204" pitchFamily="34" charset="0"/>
                        </a:rPr>
                        <a:t>Rule Language” which is based on </a:t>
                      </a:r>
                      <a:r>
                        <a:rPr lang="en-US" sz="2000" dirty="0" err="1">
                          <a:solidFill>
                            <a:schemeClr val="tx1"/>
                          </a:solidFill>
                          <a:latin typeface="Arial" panose="020B0604020202020204" pitchFamily="34" charset="0"/>
                          <a:cs typeface="Arial" panose="020B0604020202020204" pitchFamily="34" charset="0"/>
                        </a:rPr>
                        <a:t>Vimscript</a:t>
                      </a:r>
                      <a:r>
                        <a:rPr lang="en-US" sz="2000" dirty="0">
                          <a:solidFill>
                            <a:schemeClr val="tx1"/>
                          </a:solidFill>
                          <a:latin typeface="Arial" panose="020B0604020202020204" pitchFamily="34" charset="0"/>
                          <a:cs typeface="Arial" panose="020B0604020202020204" pitchFamily="34" charset="0"/>
                        </a:rPr>
                        <a:t> thereby providing Terminal 2.0 based applications rule based deduction capabilities.</a:t>
                      </a:r>
                      <a:endParaRPr lang="en-IN"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r>
                        <a:rPr lang="en-GB" sz="2000" dirty="0">
                          <a:solidFill>
                            <a:schemeClr val="tx1"/>
                          </a:solidFill>
                          <a:latin typeface="Arial" panose="020B0604020202020204" pitchFamily="34" charset="0"/>
                          <a:cs typeface="Arial" panose="020B0604020202020204" pitchFamily="34" charset="0"/>
                        </a:rPr>
                        <a:t>Science Advances </a:t>
                      </a:r>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9471072"/>
                  </a:ext>
                </a:extLst>
              </a:tr>
              <a:tr h="378215">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tc>
                <a:tc>
                  <a:txBody>
                    <a:bodyPr/>
                    <a:lstStyle/>
                    <a:p>
                      <a:endParaRPr lang="en-IN" sz="2000">
                        <a:solidFill>
                          <a:schemeClr val="tx1"/>
                        </a:solidFill>
                        <a:latin typeface="Arial" panose="020B0604020202020204" pitchFamily="34" charset="0"/>
                        <a:cs typeface="Arial" panose="020B0604020202020204" pitchFamily="34" charset="0"/>
                      </a:endParaRPr>
                    </a:p>
                  </a:txBody>
                  <a:tcPr/>
                </a:tc>
                <a:tc>
                  <a:txBody>
                    <a:bodyPr/>
                    <a:lstStyle/>
                    <a:p>
                      <a:endParaRPr lang="en-IN"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4923009"/>
                  </a:ext>
                </a:extLst>
              </a:tr>
            </a:tbl>
          </a:graphicData>
        </a:graphic>
      </p:graphicFrame>
    </p:spTree>
    <p:extLst>
      <p:ext uri="{BB962C8B-B14F-4D97-AF65-F5344CB8AC3E}">
        <p14:creationId xmlns:p14="http://schemas.microsoft.com/office/powerpoint/2010/main" val="426780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9C5A-2981-6B8B-B422-211FAABC217F}"/>
              </a:ext>
            </a:extLst>
          </p:cNvPr>
          <p:cNvSpPr>
            <a:spLocks noGrp="1"/>
          </p:cNvSpPr>
          <p:nvPr>
            <p:ph type="title"/>
          </p:nvPr>
        </p:nvSpPr>
        <p:spPr>
          <a:xfrm>
            <a:off x="4346765" y="501650"/>
            <a:ext cx="9927094" cy="1015663"/>
          </a:xfrm>
        </p:spPr>
        <p:txBody>
          <a:bodyPr>
            <a:noAutofit/>
          </a:bodyPr>
          <a:lstStyle/>
          <a:p>
            <a:r>
              <a:rPr lang="en-IN" sz="8000" dirty="0">
                <a:solidFill>
                  <a:schemeClr val="tx1"/>
                </a:solidFill>
              </a:rPr>
              <a:t>Existing System</a:t>
            </a:r>
          </a:p>
        </p:txBody>
      </p:sp>
      <p:sp>
        <p:nvSpPr>
          <p:cNvPr id="3" name="Text Placeholder 2">
            <a:extLst>
              <a:ext uri="{FF2B5EF4-FFF2-40B4-BE49-F238E27FC236}">
                <a16:creationId xmlns:a16="http://schemas.microsoft.com/office/drawing/2014/main" id="{17E4C860-4D9E-3611-4F44-B0798D65AFC7}"/>
              </a:ext>
            </a:extLst>
          </p:cNvPr>
          <p:cNvSpPr>
            <a:spLocks noGrp="1"/>
          </p:cNvSpPr>
          <p:nvPr>
            <p:ph idx="1"/>
          </p:nvPr>
        </p:nvSpPr>
        <p:spPr>
          <a:xfrm>
            <a:off x="2257916" y="2955295"/>
            <a:ext cx="11083434" cy="2575555"/>
          </a:xfrm>
        </p:spPr>
        <p:txBody>
          <a:bodyPr>
            <a:noAutofit/>
          </a:bodyPr>
          <a:lstStyle/>
          <a:p>
            <a:r>
              <a:rPr lang="en-US" sz="3200" b="1" dirty="0">
                <a:solidFill>
                  <a:schemeClr val="tx1"/>
                </a:solidFill>
              </a:rPr>
              <a:t>Vim and Emacs</a:t>
            </a:r>
            <a:r>
              <a:rPr lang="en-US" sz="3200" dirty="0">
                <a:solidFill>
                  <a:schemeClr val="tx1"/>
                </a:solidFill>
              </a:rPr>
              <a:t>:</a:t>
            </a:r>
          </a:p>
          <a:p>
            <a:pPr marL="0" indent="0">
              <a:buNone/>
            </a:pPr>
            <a:r>
              <a:rPr lang="en-US" sz="3200" dirty="0">
                <a:solidFill>
                  <a:schemeClr val="tx1"/>
                </a:solidFill>
              </a:rPr>
              <a:t>Vim and Emacs have long been pillars of text-based development environments. Vim's modal editing and powerful text manipulation capabilities make it a favorite for many developers. </a:t>
            </a:r>
          </a:p>
        </p:txBody>
      </p:sp>
      <p:sp>
        <p:nvSpPr>
          <p:cNvPr id="7" name="Text Placeholder 2">
            <a:extLst>
              <a:ext uri="{FF2B5EF4-FFF2-40B4-BE49-F238E27FC236}">
                <a16:creationId xmlns:a16="http://schemas.microsoft.com/office/drawing/2014/main" id="{92CB248C-6F70-21AF-1381-0078D73085A6}"/>
              </a:ext>
            </a:extLst>
          </p:cNvPr>
          <p:cNvSpPr txBox="1">
            <a:spLocks/>
          </p:cNvSpPr>
          <p:nvPr/>
        </p:nvSpPr>
        <p:spPr>
          <a:xfrm>
            <a:off x="2257916" y="5835650"/>
            <a:ext cx="10855858" cy="2954655"/>
          </a:xfrm>
          <a:prstGeom prst="rect">
            <a:avLst/>
          </a:prstGeom>
        </p:spPr>
        <p:txBody>
          <a:bodyPr wrap="square" lIns="0" tIns="0" rIns="0" bIns="0">
            <a:spAutoFit/>
          </a:bodyPr>
          <a:lstStyle>
            <a:lvl1pPr marL="0">
              <a:defRPr sz="2700" b="0" i="0">
                <a:solidFill>
                  <a:srgbClr val="EA5458"/>
                </a:solidFill>
                <a:latin typeface="Arial Black"/>
                <a:ea typeface="+mn-ea"/>
                <a:cs typeface="Arial Black"/>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sz="3200" dirty="0">
                <a:solidFill>
                  <a:schemeClr val="tx1"/>
                </a:solidFill>
                <a:latin typeface="+mn-lt"/>
              </a:rPr>
              <a:t>Despite the strengths of these existing systems, several shortcomings highlight areas for improvement:</a:t>
            </a:r>
          </a:p>
          <a:p>
            <a:pPr marL="342900" indent="-342900">
              <a:buFont typeface="Arial" panose="020B0604020202020204" pitchFamily="34" charset="0"/>
              <a:buChar char="•"/>
            </a:pPr>
            <a:endParaRPr lang="en-US" sz="3200" b="1" dirty="0">
              <a:solidFill>
                <a:schemeClr val="tx1"/>
              </a:solidFill>
              <a:latin typeface="+mn-lt"/>
            </a:endParaRPr>
          </a:p>
          <a:p>
            <a:pPr marL="457200" indent="-457200">
              <a:buFont typeface="Arial" panose="020B0604020202020204" pitchFamily="34" charset="0"/>
              <a:buChar char="•"/>
            </a:pPr>
            <a:r>
              <a:rPr lang="en-US" sz="3200" b="1" dirty="0">
                <a:solidFill>
                  <a:schemeClr val="tx1"/>
                </a:solidFill>
                <a:latin typeface="+mn-lt"/>
              </a:rPr>
              <a:t>Lack of Integration</a:t>
            </a:r>
          </a:p>
          <a:p>
            <a:pPr marL="457200" indent="-457200">
              <a:buFont typeface="Arial" panose="020B0604020202020204" pitchFamily="34" charset="0"/>
              <a:buChar char="•"/>
            </a:pPr>
            <a:r>
              <a:rPr lang="en-US" sz="3200" b="1" dirty="0">
                <a:solidFill>
                  <a:schemeClr val="tx1"/>
                </a:solidFill>
                <a:latin typeface="+mn-lt"/>
              </a:rPr>
              <a:t>Limited </a:t>
            </a:r>
            <a:r>
              <a:rPr lang="en-US" sz="3200" b="1" dirty="0" err="1">
                <a:solidFill>
                  <a:schemeClr val="tx1"/>
                </a:solidFill>
                <a:latin typeface="+mn-lt"/>
              </a:rPr>
              <a:t>Colloborative</a:t>
            </a:r>
            <a:r>
              <a:rPr lang="en-US" sz="3200" b="1" dirty="0">
                <a:solidFill>
                  <a:schemeClr val="tx1"/>
                </a:solidFill>
                <a:latin typeface="+mn-lt"/>
              </a:rPr>
              <a:t> features </a:t>
            </a:r>
          </a:p>
          <a:p>
            <a:pPr marL="457200" indent="-457200">
              <a:buFont typeface="Arial" panose="020B0604020202020204" pitchFamily="34" charset="0"/>
              <a:buChar char="•"/>
            </a:pPr>
            <a:r>
              <a:rPr lang="en-US" sz="3200" b="1" dirty="0">
                <a:solidFill>
                  <a:schemeClr val="tx1"/>
                </a:solidFill>
                <a:latin typeface="+mn-lt"/>
              </a:rPr>
              <a:t>Absence of Intelligent Assistance </a:t>
            </a:r>
          </a:p>
        </p:txBody>
      </p:sp>
      <p:pic>
        <p:nvPicPr>
          <p:cNvPr id="9" name="Picture 8">
            <a:extLst>
              <a:ext uri="{FF2B5EF4-FFF2-40B4-BE49-F238E27FC236}">
                <a16:creationId xmlns:a16="http://schemas.microsoft.com/office/drawing/2014/main" id="{DB978C0C-4952-A154-9D85-F63585F72F6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093950" y="501650"/>
            <a:ext cx="2282957" cy="2453645"/>
          </a:xfrm>
          <a:prstGeom prst="rect">
            <a:avLst/>
          </a:prstGeom>
        </p:spPr>
      </p:pic>
    </p:spTree>
    <p:extLst>
      <p:ext uri="{BB962C8B-B14F-4D97-AF65-F5344CB8AC3E}">
        <p14:creationId xmlns:p14="http://schemas.microsoft.com/office/powerpoint/2010/main" val="428214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BE20-9BE6-C136-6531-8C26A0AD6E4E}"/>
              </a:ext>
            </a:extLst>
          </p:cNvPr>
          <p:cNvSpPr>
            <a:spLocks noGrp="1"/>
          </p:cNvSpPr>
          <p:nvPr>
            <p:ph type="title"/>
          </p:nvPr>
        </p:nvSpPr>
        <p:spPr>
          <a:xfrm>
            <a:off x="4044950" y="196850"/>
            <a:ext cx="9927094" cy="1015663"/>
          </a:xfrm>
        </p:spPr>
        <p:txBody>
          <a:bodyPr>
            <a:noAutofit/>
          </a:bodyPr>
          <a:lstStyle/>
          <a:p>
            <a:r>
              <a:rPr lang="en-IN" sz="8000" dirty="0">
                <a:solidFill>
                  <a:schemeClr val="tx1"/>
                </a:solidFill>
              </a:rPr>
              <a:t>Proposed System</a:t>
            </a:r>
          </a:p>
        </p:txBody>
      </p:sp>
      <p:sp>
        <p:nvSpPr>
          <p:cNvPr id="3" name="Text Placeholder 2">
            <a:extLst>
              <a:ext uri="{FF2B5EF4-FFF2-40B4-BE49-F238E27FC236}">
                <a16:creationId xmlns:a16="http://schemas.microsoft.com/office/drawing/2014/main" id="{A5ADDCB4-0A34-346F-EF5C-7EE1832BE5E9}"/>
              </a:ext>
            </a:extLst>
          </p:cNvPr>
          <p:cNvSpPr>
            <a:spLocks noGrp="1"/>
          </p:cNvSpPr>
          <p:nvPr>
            <p:ph idx="1"/>
          </p:nvPr>
        </p:nvSpPr>
        <p:spPr>
          <a:xfrm>
            <a:off x="2126113" y="2661006"/>
            <a:ext cx="11236858" cy="2683049"/>
          </a:xfrm>
        </p:spPr>
        <p:txBody>
          <a:bodyPr>
            <a:noAutofit/>
          </a:bodyPr>
          <a:lstStyle/>
          <a:p>
            <a:r>
              <a:rPr lang="en-US" sz="3200" b="1" dirty="0">
                <a:solidFill>
                  <a:schemeClr val="tx1"/>
                </a:solidFill>
              </a:rPr>
              <a:t>Vim-like Motions</a:t>
            </a:r>
            <a:r>
              <a:rPr lang="en-US" sz="3200" dirty="0">
                <a:solidFill>
                  <a:schemeClr val="tx1"/>
                </a:solidFill>
              </a:rPr>
              <a:t>:</a:t>
            </a:r>
          </a:p>
          <a:p>
            <a:pPr>
              <a:buFont typeface="Arial" panose="020B0604020202020204" pitchFamily="34" charset="0"/>
              <a:buChar char="•"/>
            </a:pPr>
            <a:r>
              <a:rPr lang="en-US" sz="3200" dirty="0">
                <a:solidFill>
                  <a:schemeClr val="tx1"/>
                </a:solidFill>
              </a:rPr>
              <a:t>The chat application will support Vim-like motions, allowing users to navigate through messages, code snippets, and threads with the same efficiency and fluidity as they would in a text editor like </a:t>
            </a:r>
            <a:r>
              <a:rPr lang="en-US" sz="3200" dirty="0" err="1">
                <a:solidFill>
                  <a:schemeClr val="tx1"/>
                </a:solidFill>
              </a:rPr>
              <a:t>Neovim</a:t>
            </a:r>
            <a:r>
              <a:rPr lang="en-US" sz="3200" dirty="0">
                <a:solidFill>
                  <a:schemeClr val="tx1"/>
                </a:solidFill>
              </a:rPr>
              <a:t>. </a:t>
            </a:r>
            <a:endParaRPr lang="en-IN" sz="3200" dirty="0">
              <a:solidFill>
                <a:schemeClr val="tx1"/>
              </a:solidFill>
            </a:endParaRPr>
          </a:p>
        </p:txBody>
      </p:sp>
      <p:sp>
        <p:nvSpPr>
          <p:cNvPr id="4" name="Text Placeholder 2">
            <a:extLst>
              <a:ext uri="{FF2B5EF4-FFF2-40B4-BE49-F238E27FC236}">
                <a16:creationId xmlns:a16="http://schemas.microsoft.com/office/drawing/2014/main" id="{2047AF28-72F1-9F2D-69C7-D9034FDB3251}"/>
              </a:ext>
            </a:extLst>
          </p:cNvPr>
          <p:cNvSpPr txBox="1">
            <a:spLocks/>
          </p:cNvSpPr>
          <p:nvPr/>
        </p:nvSpPr>
        <p:spPr>
          <a:xfrm>
            <a:off x="2122221" y="5683250"/>
            <a:ext cx="10855858" cy="1477328"/>
          </a:xfrm>
          <a:prstGeom prst="rect">
            <a:avLst/>
          </a:prstGeom>
        </p:spPr>
        <p:txBody>
          <a:bodyPr wrap="square" lIns="0" tIns="0" rIns="0" bIns="0">
            <a:spAutoFit/>
          </a:bodyPr>
          <a:lstStyle>
            <a:lvl1pPr marL="0">
              <a:defRPr sz="2700" b="0" i="0">
                <a:solidFill>
                  <a:srgbClr val="EA5458"/>
                </a:solidFill>
                <a:latin typeface="Arial Black"/>
                <a:ea typeface="+mn-ea"/>
                <a:cs typeface="Arial Black"/>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sz="3200" b="1" dirty="0">
                <a:solidFill>
                  <a:schemeClr val="tx1"/>
                </a:solidFill>
                <a:latin typeface="+mn-lt"/>
              </a:rPr>
              <a:t>Code Sharing with LSP and Tree-sitter Integration</a:t>
            </a:r>
            <a:r>
              <a:rPr lang="en-US" sz="3200" dirty="0">
                <a:solidFill>
                  <a:schemeClr val="tx1"/>
                </a:solidFill>
                <a:latin typeface="+mn-lt"/>
              </a:rPr>
              <a:t>:</a:t>
            </a:r>
          </a:p>
          <a:p>
            <a:r>
              <a:rPr lang="en-US" sz="3200" dirty="0">
                <a:solidFill>
                  <a:schemeClr val="tx1"/>
                </a:solidFill>
                <a:latin typeface="+mn-lt"/>
              </a:rPr>
              <a:t> Users will be able to share code snippets seamlessly within the  chat. </a:t>
            </a:r>
          </a:p>
        </p:txBody>
      </p:sp>
      <p:pic>
        <p:nvPicPr>
          <p:cNvPr id="11" name="Picture 10">
            <a:extLst>
              <a:ext uri="{FF2B5EF4-FFF2-40B4-BE49-F238E27FC236}">
                <a16:creationId xmlns:a16="http://schemas.microsoft.com/office/drawing/2014/main" id="{B47CF719-A325-C140-E3F9-594B607CB54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49209">
            <a:off x="13976029" y="1414019"/>
            <a:ext cx="3284551" cy="3883759"/>
          </a:xfrm>
          <a:prstGeom prst="rect">
            <a:avLst/>
          </a:prstGeom>
        </p:spPr>
      </p:pic>
    </p:spTree>
    <p:extLst>
      <p:ext uri="{BB962C8B-B14F-4D97-AF65-F5344CB8AC3E}">
        <p14:creationId xmlns:p14="http://schemas.microsoft.com/office/powerpoint/2010/main" val="21614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9607550" y="2940050"/>
            <a:ext cx="7086295" cy="4447371"/>
          </a:xfrm>
          <a:prstGeom prst="rect">
            <a:avLst/>
          </a:prstGeom>
        </p:spPr>
        <p:txBody>
          <a:bodyPr vert="horz" wrap="square" lIns="0" tIns="15240" rIns="0" bIns="0" rtlCol="0">
            <a:spAutoFit/>
          </a:bodyPr>
          <a:lstStyle/>
          <a:p>
            <a:pPr marL="12700" marR="5080">
              <a:lnSpc>
                <a:spcPct val="100299"/>
              </a:lnSpc>
              <a:spcBef>
                <a:spcPts val="120"/>
              </a:spcBef>
            </a:pPr>
            <a:r>
              <a:rPr lang="en-US" sz="3200" spc="-65" dirty="0">
                <a:solidFill>
                  <a:schemeClr val="tx1"/>
                </a:solidFill>
                <a:latin typeface="Arial Black"/>
                <a:cs typeface="Arial Black"/>
              </a:rPr>
              <a:t>Terminal-</a:t>
            </a:r>
            <a:r>
              <a:rPr lang="en-US" sz="3200" spc="-85" dirty="0">
                <a:solidFill>
                  <a:schemeClr val="tx1"/>
                </a:solidFill>
                <a:latin typeface="Arial Black"/>
                <a:cs typeface="Arial Black"/>
              </a:rPr>
              <a:t>based</a:t>
            </a:r>
            <a:r>
              <a:rPr lang="en-US" sz="3200" spc="-60" dirty="0">
                <a:solidFill>
                  <a:schemeClr val="tx1"/>
                </a:solidFill>
                <a:latin typeface="Arial Black"/>
                <a:cs typeface="Arial Black"/>
              </a:rPr>
              <a:t> communication </a:t>
            </a:r>
            <a:r>
              <a:rPr lang="en-US" sz="3200" spc="75" dirty="0">
                <a:solidFill>
                  <a:schemeClr val="tx1"/>
                </a:solidFill>
                <a:latin typeface="Tahoma"/>
                <a:cs typeface="Tahoma"/>
              </a:rPr>
              <a:t>and</a:t>
            </a:r>
            <a:r>
              <a:rPr lang="en-US" sz="3200" spc="-30" dirty="0">
                <a:solidFill>
                  <a:schemeClr val="tx1"/>
                </a:solidFill>
                <a:latin typeface="Tahoma"/>
                <a:cs typeface="Tahoma"/>
              </a:rPr>
              <a:t> </a:t>
            </a:r>
            <a:r>
              <a:rPr lang="en-US" sz="3200" spc="55" dirty="0">
                <a:solidFill>
                  <a:schemeClr val="tx1"/>
                </a:solidFill>
                <a:latin typeface="Tahoma"/>
                <a:cs typeface="Tahoma"/>
              </a:rPr>
              <a:t>collaboration</a:t>
            </a:r>
            <a:r>
              <a:rPr lang="en-US" sz="3200" spc="-25" dirty="0">
                <a:solidFill>
                  <a:schemeClr val="tx1"/>
                </a:solidFill>
                <a:latin typeface="Tahoma"/>
                <a:cs typeface="Tahoma"/>
              </a:rPr>
              <a:t> </a:t>
            </a:r>
            <a:r>
              <a:rPr lang="en-US" sz="3200" spc="50" dirty="0">
                <a:solidFill>
                  <a:schemeClr val="tx1"/>
                </a:solidFill>
                <a:latin typeface="Tahoma"/>
                <a:cs typeface="Tahoma"/>
              </a:rPr>
              <a:t>are</a:t>
            </a:r>
            <a:r>
              <a:rPr lang="en-US" sz="3200" spc="-30" dirty="0">
                <a:solidFill>
                  <a:schemeClr val="tx1"/>
                </a:solidFill>
                <a:latin typeface="Tahoma"/>
                <a:cs typeface="Tahoma"/>
              </a:rPr>
              <a:t> </a:t>
            </a:r>
            <a:r>
              <a:rPr lang="en-US" sz="3200" spc="50" dirty="0">
                <a:solidFill>
                  <a:schemeClr val="tx1"/>
                </a:solidFill>
                <a:latin typeface="Tahoma"/>
                <a:cs typeface="Tahoma"/>
              </a:rPr>
              <a:t>essential</a:t>
            </a:r>
            <a:r>
              <a:rPr lang="en-US" sz="3200" spc="-30" dirty="0">
                <a:solidFill>
                  <a:schemeClr val="tx1"/>
                </a:solidFill>
                <a:latin typeface="Tahoma"/>
                <a:cs typeface="Tahoma"/>
              </a:rPr>
              <a:t> </a:t>
            </a:r>
            <a:r>
              <a:rPr lang="en-US" sz="3200" spc="40" dirty="0">
                <a:solidFill>
                  <a:schemeClr val="tx1"/>
                </a:solidFill>
                <a:latin typeface="Tahoma"/>
                <a:cs typeface="Tahoma"/>
              </a:rPr>
              <a:t>for</a:t>
            </a:r>
            <a:r>
              <a:rPr lang="en-US" sz="3200" spc="500" dirty="0">
                <a:solidFill>
                  <a:schemeClr val="tx1"/>
                </a:solidFill>
                <a:latin typeface="Tahoma"/>
                <a:cs typeface="Tahoma"/>
              </a:rPr>
              <a:t> </a:t>
            </a:r>
            <a:r>
              <a:rPr lang="en-US" sz="3200" spc="85" dirty="0">
                <a:solidFill>
                  <a:schemeClr val="tx1"/>
                </a:solidFill>
                <a:latin typeface="Tahoma"/>
                <a:cs typeface="Tahoma"/>
              </a:rPr>
              <a:t>modern</a:t>
            </a:r>
            <a:r>
              <a:rPr lang="en-US" sz="3200" spc="-50" dirty="0">
                <a:solidFill>
                  <a:schemeClr val="tx1"/>
                </a:solidFill>
                <a:latin typeface="Tahoma"/>
                <a:cs typeface="Tahoma"/>
              </a:rPr>
              <a:t> </a:t>
            </a:r>
            <a:r>
              <a:rPr lang="en-US" sz="3200" spc="55" dirty="0">
                <a:solidFill>
                  <a:schemeClr val="tx1"/>
                </a:solidFill>
                <a:latin typeface="Tahoma"/>
                <a:cs typeface="Tahoma"/>
              </a:rPr>
              <a:t>software</a:t>
            </a:r>
            <a:r>
              <a:rPr lang="en-US" sz="3200" spc="-50" dirty="0">
                <a:solidFill>
                  <a:schemeClr val="tx1"/>
                </a:solidFill>
                <a:latin typeface="Tahoma"/>
                <a:cs typeface="Tahoma"/>
              </a:rPr>
              <a:t> </a:t>
            </a:r>
            <a:r>
              <a:rPr lang="en-US" sz="3200" spc="55" dirty="0">
                <a:solidFill>
                  <a:schemeClr val="tx1"/>
                </a:solidFill>
                <a:latin typeface="Tahoma"/>
                <a:cs typeface="Tahoma"/>
              </a:rPr>
              <a:t>development.</a:t>
            </a:r>
            <a:r>
              <a:rPr lang="en-US" sz="3200" spc="-45" dirty="0">
                <a:solidFill>
                  <a:schemeClr val="tx1"/>
                </a:solidFill>
                <a:latin typeface="Tahoma"/>
                <a:cs typeface="Tahoma"/>
              </a:rPr>
              <a:t> </a:t>
            </a:r>
            <a:r>
              <a:rPr lang="en-US" sz="3200" spc="50" dirty="0">
                <a:solidFill>
                  <a:schemeClr val="tx1"/>
                </a:solidFill>
                <a:latin typeface="Tahoma"/>
                <a:cs typeface="Tahoma"/>
              </a:rPr>
              <a:t>Integrating</a:t>
            </a:r>
            <a:r>
              <a:rPr lang="en-US" sz="3200" spc="-50" dirty="0">
                <a:solidFill>
                  <a:schemeClr val="tx1"/>
                </a:solidFill>
                <a:latin typeface="Tahoma"/>
                <a:cs typeface="Tahoma"/>
              </a:rPr>
              <a:t> </a:t>
            </a:r>
            <a:r>
              <a:rPr lang="en-US" sz="3200" spc="55" dirty="0">
                <a:solidFill>
                  <a:schemeClr val="tx1"/>
                </a:solidFill>
                <a:latin typeface="Tahoma"/>
                <a:cs typeface="Tahoma"/>
              </a:rPr>
              <a:t>these</a:t>
            </a:r>
            <a:r>
              <a:rPr lang="en-US" sz="3200" spc="-45" dirty="0">
                <a:solidFill>
                  <a:schemeClr val="tx1"/>
                </a:solidFill>
                <a:latin typeface="Tahoma"/>
                <a:cs typeface="Tahoma"/>
              </a:rPr>
              <a:t> </a:t>
            </a:r>
            <a:r>
              <a:rPr lang="en-US" sz="3200" spc="55" dirty="0">
                <a:solidFill>
                  <a:schemeClr val="tx1"/>
                </a:solidFill>
                <a:latin typeface="Tahoma"/>
                <a:cs typeface="Tahoma"/>
              </a:rPr>
              <a:t>tools</a:t>
            </a:r>
            <a:r>
              <a:rPr lang="en-US" sz="3200" spc="-50" dirty="0">
                <a:solidFill>
                  <a:schemeClr val="tx1"/>
                </a:solidFill>
                <a:latin typeface="Tahoma"/>
                <a:cs typeface="Tahoma"/>
              </a:rPr>
              <a:t> </a:t>
            </a:r>
            <a:r>
              <a:rPr lang="en-US" sz="3200" spc="55" dirty="0">
                <a:solidFill>
                  <a:schemeClr val="tx1"/>
                </a:solidFill>
                <a:latin typeface="Tahoma"/>
                <a:cs typeface="Tahoma"/>
              </a:rPr>
              <a:t>can</a:t>
            </a:r>
            <a:r>
              <a:rPr lang="en-US" sz="3200" spc="-45" dirty="0">
                <a:solidFill>
                  <a:schemeClr val="tx1"/>
                </a:solidFill>
                <a:latin typeface="Tahoma"/>
                <a:cs typeface="Tahoma"/>
              </a:rPr>
              <a:t> </a:t>
            </a:r>
            <a:r>
              <a:rPr lang="en-US" sz="3200" spc="35" dirty="0">
                <a:solidFill>
                  <a:schemeClr val="tx1"/>
                </a:solidFill>
                <a:latin typeface="Tahoma"/>
                <a:cs typeface="Tahoma"/>
              </a:rPr>
              <a:t>significantly </a:t>
            </a:r>
            <a:r>
              <a:rPr lang="en-US" sz="3200" spc="-50" dirty="0">
                <a:solidFill>
                  <a:schemeClr val="tx1"/>
                </a:solidFill>
                <a:latin typeface="Arial Black"/>
                <a:cs typeface="Arial Black"/>
              </a:rPr>
              <a:t>improve</a:t>
            </a:r>
            <a:r>
              <a:rPr lang="en-US" sz="3200" spc="-55" dirty="0">
                <a:solidFill>
                  <a:schemeClr val="tx1"/>
                </a:solidFill>
                <a:latin typeface="Arial Black"/>
                <a:cs typeface="Arial Black"/>
              </a:rPr>
              <a:t> </a:t>
            </a:r>
            <a:r>
              <a:rPr lang="en-US" sz="3200" spc="-65" dirty="0">
                <a:solidFill>
                  <a:schemeClr val="tx1"/>
                </a:solidFill>
                <a:latin typeface="Arial Black"/>
                <a:cs typeface="Arial Black"/>
              </a:rPr>
              <a:t>developer</a:t>
            </a:r>
            <a:r>
              <a:rPr lang="en-US" sz="3200" spc="-55" dirty="0">
                <a:solidFill>
                  <a:schemeClr val="tx1"/>
                </a:solidFill>
                <a:latin typeface="Arial Black"/>
                <a:cs typeface="Arial Black"/>
              </a:rPr>
              <a:t> </a:t>
            </a:r>
            <a:r>
              <a:rPr lang="en-US" sz="3200" spc="-50" dirty="0">
                <a:solidFill>
                  <a:schemeClr val="tx1"/>
                </a:solidFill>
                <a:latin typeface="Arial Black"/>
                <a:cs typeface="Arial Black"/>
              </a:rPr>
              <a:t>productivity</a:t>
            </a:r>
            <a:r>
              <a:rPr lang="en-US" sz="3200" spc="-55" dirty="0">
                <a:solidFill>
                  <a:schemeClr val="tx1"/>
                </a:solidFill>
                <a:latin typeface="Arial Black"/>
                <a:cs typeface="Arial Black"/>
              </a:rPr>
              <a:t> </a:t>
            </a:r>
            <a:r>
              <a:rPr lang="en-US" sz="3200" dirty="0">
                <a:solidFill>
                  <a:schemeClr val="tx1"/>
                </a:solidFill>
                <a:latin typeface="Tahoma"/>
                <a:cs typeface="Tahoma"/>
              </a:rPr>
              <a:t>by</a:t>
            </a:r>
            <a:r>
              <a:rPr lang="en-US" sz="3200" spc="-20" dirty="0">
                <a:solidFill>
                  <a:schemeClr val="tx1"/>
                </a:solidFill>
                <a:latin typeface="Tahoma"/>
                <a:cs typeface="Tahoma"/>
              </a:rPr>
              <a:t> </a:t>
            </a:r>
            <a:r>
              <a:rPr lang="en-US" sz="3200" spc="60" dirty="0">
                <a:solidFill>
                  <a:schemeClr val="tx1"/>
                </a:solidFill>
                <a:latin typeface="Tahoma"/>
                <a:cs typeface="Tahoma"/>
              </a:rPr>
              <a:t>streamlining</a:t>
            </a:r>
            <a:r>
              <a:rPr lang="en-US" sz="3200" spc="-25" dirty="0">
                <a:solidFill>
                  <a:schemeClr val="tx1"/>
                </a:solidFill>
                <a:latin typeface="Tahoma"/>
                <a:cs typeface="Tahoma"/>
              </a:rPr>
              <a:t> </a:t>
            </a:r>
            <a:r>
              <a:rPr lang="en-US" sz="3200" spc="50" dirty="0">
                <a:solidFill>
                  <a:schemeClr val="tx1"/>
                </a:solidFill>
                <a:latin typeface="Tahoma"/>
                <a:cs typeface="Tahoma"/>
              </a:rPr>
              <a:t>workflows,</a:t>
            </a:r>
            <a:r>
              <a:rPr lang="en-US" sz="3200" spc="-25" dirty="0">
                <a:solidFill>
                  <a:schemeClr val="tx1"/>
                </a:solidFill>
                <a:latin typeface="Tahoma"/>
                <a:cs typeface="Tahoma"/>
              </a:rPr>
              <a:t> </a:t>
            </a:r>
            <a:r>
              <a:rPr lang="en-US" sz="3200" spc="60" dirty="0">
                <a:solidFill>
                  <a:schemeClr val="tx1"/>
                </a:solidFill>
                <a:latin typeface="Tahoma"/>
                <a:cs typeface="Tahoma"/>
              </a:rPr>
              <a:t>fostering</a:t>
            </a:r>
            <a:r>
              <a:rPr lang="en-US" sz="3200" spc="-20" dirty="0">
                <a:solidFill>
                  <a:schemeClr val="tx1"/>
                </a:solidFill>
                <a:latin typeface="Tahoma"/>
                <a:cs typeface="Tahoma"/>
              </a:rPr>
              <a:t> </a:t>
            </a:r>
            <a:r>
              <a:rPr lang="en-US" sz="3200" spc="50" dirty="0">
                <a:solidFill>
                  <a:schemeClr val="tx1"/>
                </a:solidFill>
                <a:latin typeface="Tahoma"/>
                <a:cs typeface="Tahoma"/>
              </a:rPr>
              <a:t>team coordination,</a:t>
            </a:r>
            <a:r>
              <a:rPr lang="en-US" sz="3200" spc="-45" dirty="0">
                <a:solidFill>
                  <a:schemeClr val="tx1"/>
                </a:solidFill>
                <a:latin typeface="Tahoma"/>
                <a:cs typeface="Tahoma"/>
              </a:rPr>
              <a:t> </a:t>
            </a:r>
            <a:r>
              <a:rPr lang="en-US" sz="3200" spc="75" dirty="0">
                <a:solidFill>
                  <a:schemeClr val="tx1"/>
                </a:solidFill>
                <a:latin typeface="Tahoma"/>
                <a:cs typeface="Tahoma"/>
              </a:rPr>
              <a:t>and</a:t>
            </a:r>
            <a:r>
              <a:rPr lang="en-US" sz="3200" spc="-40" dirty="0">
                <a:solidFill>
                  <a:schemeClr val="tx1"/>
                </a:solidFill>
                <a:latin typeface="Tahoma"/>
                <a:cs typeface="Tahoma"/>
              </a:rPr>
              <a:t> </a:t>
            </a:r>
            <a:r>
              <a:rPr lang="en-US" sz="3200" spc="45" dirty="0">
                <a:solidFill>
                  <a:schemeClr val="tx1"/>
                </a:solidFill>
                <a:latin typeface="Tahoma"/>
                <a:cs typeface="Tahoma"/>
              </a:rPr>
              <a:t>facilitating</a:t>
            </a:r>
            <a:r>
              <a:rPr lang="en-US" sz="3200" spc="-40" dirty="0">
                <a:solidFill>
                  <a:schemeClr val="tx1"/>
                </a:solidFill>
                <a:latin typeface="Tahoma"/>
                <a:cs typeface="Tahoma"/>
              </a:rPr>
              <a:t> </a:t>
            </a:r>
            <a:r>
              <a:rPr lang="en-US" sz="3200" spc="60" dirty="0">
                <a:solidFill>
                  <a:schemeClr val="tx1"/>
                </a:solidFill>
                <a:latin typeface="Tahoma"/>
                <a:cs typeface="Tahoma"/>
              </a:rPr>
              <a:t>seamless</a:t>
            </a:r>
            <a:r>
              <a:rPr lang="en-US" sz="3200" spc="-40" dirty="0">
                <a:solidFill>
                  <a:schemeClr val="tx1"/>
                </a:solidFill>
                <a:latin typeface="Tahoma"/>
                <a:cs typeface="Tahoma"/>
              </a:rPr>
              <a:t> </a:t>
            </a:r>
            <a:r>
              <a:rPr lang="en-US" sz="3200" spc="70" dirty="0">
                <a:solidFill>
                  <a:schemeClr val="tx1"/>
                </a:solidFill>
                <a:latin typeface="Tahoma"/>
                <a:cs typeface="Tahoma"/>
              </a:rPr>
              <a:t>information</a:t>
            </a:r>
            <a:r>
              <a:rPr lang="en-US" sz="3200" spc="-40" dirty="0">
                <a:solidFill>
                  <a:schemeClr val="tx1"/>
                </a:solidFill>
                <a:latin typeface="Tahoma"/>
                <a:cs typeface="Tahoma"/>
              </a:rPr>
              <a:t> </a:t>
            </a:r>
            <a:r>
              <a:rPr lang="en-US" sz="3200" spc="35" dirty="0">
                <a:solidFill>
                  <a:schemeClr val="tx1"/>
                </a:solidFill>
                <a:latin typeface="Tahoma"/>
                <a:cs typeface="Tahoma"/>
              </a:rPr>
              <a:t>exchange.</a:t>
            </a:r>
            <a:endParaRPr sz="3200" dirty="0">
              <a:solidFill>
                <a:schemeClr val="tx1"/>
              </a:solidFill>
              <a:latin typeface="Tahoma"/>
              <a:cs typeface="Tahoma"/>
            </a:endParaRPr>
          </a:p>
        </p:txBody>
      </p:sp>
      <p:sp>
        <p:nvSpPr>
          <p:cNvPr id="21" name="object 21"/>
          <p:cNvSpPr txBox="1">
            <a:spLocks noGrp="1"/>
          </p:cNvSpPr>
          <p:nvPr>
            <p:ph type="title"/>
          </p:nvPr>
        </p:nvSpPr>
        <p:spPr>
          <a:xfrm>
            <a:off x="1513294" y="10646"/>
            <a:ext cx="16230601" cy="2289037"/>
          </a:xfrm>
          <a:prstGeom prst="rect">
            <a:avLst/>
          </a:prstGeom>
        </p:spPr>
        <p:txBody>
          <a:bodyPr vert="horz" wrap="square" lIns="0" tIns="1637995" rIns="0" bIns="0" rtlCol="0">
            <a:spAutoFit/>
          </a:bodyPr>
          <a:lstStyle/>
          <a:p>
            <a:pPr marL="6090285" marR="5080">
              <a:lnSpc>
                <a:spcPct val="102299"/>
              </a:lnSpc>
              <a:spcBef>
                <a:spcPts val="50"/>
              </a:spcBef>
            </a:pPr>
            <a:r>
              <a:rPr sz="4400" spc="125" dirty="0" err="1">
                <a:solidFill>
                  <a:schemeClr val="tx1"/>
                </a:solidFill>
              </a:rPr>
              <a:t>Enha</a:t>
            </a:r>
            <a:r>
              <a:rPr lang="en-IN" sz="4400" spc="125" dirty="0">
                <a:solidFill>
                  <a:schemeClr val="tx1"/>
                </a:solidFill>
              </a:rPr>
              <a:t>n</a:t>
            </a:r>
            <a:r>
              <a:rPr sz="4400" spc="125" dirty="0" err="1">
                <a:solidFill>
                  <a:schemeClr val="tx1"/>
                </a:solidFill>
              </a:rPr>
              <a:t>cing</a:t>
            </a:r>
            <a:r>
              <a:rPr sz="4400" spc="-440" dirty="0">
                <a:solidFill>
                  <a:schemeClr val="tx1"/>
                </a:solidFill>
              </a:rPr>
              <a:t> </a:t>
            </a:r>
            <a:r>
              <a:rPr sz="4400" spc="-10" dirty="0">
                <a:solidFill>
                  <a:schemeClr val="tx1"/>
                </a:solidFill>
              </a:rPr>
              <a:t>Developer </a:t>
            </a:r>
            <a:r>
              <a:rPr sz="4400" spc="65" dirty="0">
                <a:solidFill>
                  <a:schemeClr val="tx1"/>
                </a:solidFill>
              </a:rPr>
              <a:t>Productivity</a:t>
            </a:r>
            <a:endParaRPr sz="4400" dirty="0">
              <a:solidFill>
                <a:schemeClr val="tx1"/>
              </a:solidFill>
            </a:endParaRPr>
          </a:p>
        </p:txBody>
      </p:sp>
      <p:pic>
        <p:nvPicPr>
          <p:cNvPr id="23" name="Picture 22">
            <a:extLst>
              <a:ext uri="{FF2B5EF4-FFF2-40B4-BE49-F238E27FC236}">
                <a16:creationId xmlns:a16="http://schemas.microsoft.com/office/drawing/2014/main" id="{D8574140-094D-7C49-AAA9-2C8213675EA7}"/>
              </a:ext>
            </a:extLst>
          </p:cNvPr>
          <p:cNvPicPr>
            <a:picLocks noChangeAspect="1"/>
          </p:cNvPicPr>
          <p:nvPr/>
        </p:nvPicPr>
        <p:blipFill rotWithShape="1">
          <a:blip r:embed="rId2"/>
          <a:srcRect l="3221"/>
          <a:stretch/>
        </p:blipFill>
        <p:spPr>
          <a:xfrm>
            <a:off x="2292350" y="2299683"/>
            <a:ext cx="6858000" cy="71169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TotalTime>
  <Words>759</Words>
  <Application>Microsoft Office PowerPoint</Application>
  <PresentationFormat>Custom</PresentationFormat>
  <Paragraphs>106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Tahoma</vt:lpstr>
      <vt:lpstr>Verdana</vt:lpstr>
      <vt:lpstr>Office Theme</vt:lpstr>
      <vt:lpstr>PowerPoint Presentation</vt:lpstr>
      <vt:lpstr>CONTENTS</vt:lpstr>
      <vt:lpstr>OBJECTIVE </vt:lpstr>
      <vt:lpstr>ABSTRACT </vt:lpstr>
      <vt:lpstr>Literature Survey</vt:lpstr>
      <vt:lpstr>Literature Survey</vt:lpstr>
      <vt:lpstr>Existing System</vt:lpstr>
      <vt:lpstr>Proposed System</vt:lpstr>
      <vt:lpstr>Enhancing Developer Productivity</vt:lpstr>
      <vt:lpstr> Frontend Frameworks for TUIs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kunchala tirupathi</cp:lastModifiedBy>
  <cp:revision>98</cp:revision>
  <dcterms:created xsi:type="dcterms:W3CDTF">2024-07-11T13:54:56Z</dcterms:created>
  <dcterms:modified xsi:type="dcterms:W3CDTF">2024-08-01T09:29:53Z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2024-07-11T00:00:00Z</vt:filetime>
  </property>
  <property fmtid="{D5CDD505-2E9C-101B-9397-08002B2CF9AE}" pid="3" name="Creator">
    <vt:lpwstr>Chromium</vt:lpwstr>
  </property>
  <property fmtid="{D5CDD505-2E9C-101B-9397-08002B2CF9AE}" pid="4" name="LastSaved">
    <vt:filetime>2024-07-11T00:00:00Z</vt:filetime>
  </property>
  <property fmtid="{D5CDD505-2E9C-101B-9397-08002B2CF9AE}" pid="5" name="Producer">
    <vt:lpwstr>GPL Ghostscript 10.02.0</vt:lpwstr>
  </property>
</Properties>
</file>