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0E73DC0-D136-4249-A8A9-061C4B7DA47D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2ECA97-B70B-4949-9C43-C145C4CB90B4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20DE67-DE61-4CE1-BCBC-29CF7D28485A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29880C-E57B-4C9E-BB36-149FCB40BE11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B44CC-7A48-432E-9907-6699D9930C68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819D01-92BF-4A7C-AC18-FF1918255DB0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735E21-788B-40A0-BE0A-70D76505830B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42E674-3C04-4DB3-BDAA-E81EED3E0B59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7D1BA6-3530-4AA3-93D0-336672A8D560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262291-5D73-4223-9731-5A9A024D7533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7219F0-2344-4976-B55F-4647EC03B7A8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C1A699-73B8-4A50-BC83-A4EC220D452E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ACCE91-184C-43D1-BAA8-68DB55BCF34F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/>
          <p:cNvSpPr/>
          <p:nvPr/>
        </p:nvSpPr>
        <p:spPr>
          <a:xfrm>
            <a:off x="720000" y="1152000"/>
            <a:ext cx="8136000" cy="25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en-US" sz="32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Terminal Renaissance: Reimagining Developer Productivity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US" sz="32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	</a:t>
            </a:r>
            <a:r>
              <a:rPr b="1" lang="en-US" sz="32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	</a:t>
            </a:r>
            <a:r>
              <a:rPr b="1" lang="en-US" sz="32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	</a:t>
            </a:r>
            <a:r>
              <a:rPr b="1" lang="en-US" sz="21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First  Review</a:t>
            </a:r>
            <a:endParaRPr b="0" lang="en-IN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1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	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1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	</a:t>
            </a:r>
            <a:r>
              <a:rPr b="0" lang="en-US" sz="11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Integrating Communication, Collaboration, and AI within a Powerful Terminal Environment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object 4" descr=""/>
          <p:cNvPicPr/>
          <p:nvPr/>
        </p:nvPicPr>
        <p:blipFill>
          <a:blip r:embed="rId1"/>
          <a:stretch/>
        </p:blipFill>
        <p:spPr>
          <a:xfrm>
            <a:off x="2876400" y="0"/>
            <a:ext cx="3423600" cy="123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"/>
          <p:cNvSpPr txBox="1"/>
          <p:nvPr/>
        </p:nvSpPr>
        <p:spPr>
          <a:xfrm>
            <a:off x="720000" y="3960000"/>
            <a:ext cx="34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360000" y="3600000"/>
            <a:ext cx="3420000" cy="138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PROJ</a:t>
            </a: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ECT </a:t>
            </a: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COO</a:t>
            </a: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RDIN</a:t>
            </a: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ATOR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Dr.G.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Sonia 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Priyat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harsh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ini/Pr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of – 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CSE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Mr.G.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Sent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hil 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Velan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/Asst.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Prof 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– </a:t>
            </a: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CSE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PROJ</a:t>
            </a:r>
            <a:r>
              <a:rPr b="1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ECT </a:t>
            </a:r>
            <a:r>
              <a:rPr b="1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GUID</a:t>
            </a:r>
            <a:r>
              <a:rPr b="1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Dr.M.</a:t>
            </a: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Anand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580000" y="3600000"/>
            <a:ext cx="32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Presented by:</a:t>
            </a:r>
            <a:endParaRPr b="1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1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 Vladimir Josh (211061101508)</a:t>
            </a:r>
            <a:endParaRPr b="1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 Vaibhav Mundhra (211061101482)</a:t>
            </a:r>
            <a:endParaRPr b="1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 Naga Manikanta (211061101481)</a:t>
            </a:r>
            <a:endParaRPr b="1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8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The Vision: A Unified Development Platform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Combining the speed and flexibility of the terminal with the features of modern IDEs.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Providing developers with a powerful and versatile tool for any coding task.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Embracing innovation and adapting to the evolving needs of the development community.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Integrating communication, collaboration, and AI to create a holistic development platform.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Experience the future of software development with our groundbreaking solution.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9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Key Benefits: Why Choose Us?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Experience lightning-fast performance with a terminal-centric workflow.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Seamlessly collaborate with colleagues and improve team productivity.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Leverage the power of local LLMs for intelligent code completion and problem-solving.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Manage plugins and customize your environment with ease.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Enjoy a consistent and streamlined development experience across all your projects.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10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Thank You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We extend our sincere thanks for your attention.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We are grateful for your interest in our project.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Thank you for exploring the future of coding with us.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We hope that you will consider joining us on this journey.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ts val="2001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Feel free to reach out with any questions or for more information.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0"/>
          <p:cNvSpPr/>
          <p:nvPr/>
        </p:nvSpPr>
        <p:spPr>
          <a:xfrm>
            <a:off x="0" y="0"/>
            <a:ext cx="319680" cy="514332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Text 1"/>
          <p:cNvSpPr/>
          <p:nvPr/>
        </p:nvSpPr>
        <p:spPr>
          <a:xfrm>
            <a:off x="914400" y="514440"/>
            <a:ext cx="22856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Table of Contents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Text 2"/>
          <p:cNvSpPr/>
          <p:nvPr/>
        </p:nvSpPr>
        <p:spPr>
          <a:xfrm>
            <a:off x="3749040" y="36576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01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Text 3"/>
          <p:cNvSpPr/>
          <p:nvPr/>
        </p:nvSpPr>
        <p:spPr>
          <a:xfrm>
            <a:off x="4206240" y="36576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The Terminal's Untapped Potential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Text 4"/>
          <p:cNvSpPr/>
          <p:nvPr/>
        </p:nvSpPr>
        <p:spPr>
          <a:xfrm>
            <a:off x="3749040" y="73152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02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5"/>
          <p:cNvSpPr/>
          <p:nvPr/>
        </p:nvSpPr>
        <p:spPr>
          <a:xfrm>
            <a:off x="4206240" y="73152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Neovim Evolved: A New Paradigm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6"/>
          <p:cNvSpPr/>
          <p:nvPr/>
        </p:nvSpPr>
        <p:spPr>
          <a:xfrm>
            <a:off x="3749040" y="109728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03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 7"/>
          <p:cNvSpPr/>
          <p:nvPr/>
        </p:nvSpPr>
        <p:spPr>
          <a:xfrm>
            <a:off x="4206240" y="109728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AI at Your Fingertips: Local LLM Integration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 8"/>
          <p:cNvSpPr/>
          <p:nvPr/>
        </p:nvSpPr>
        <p:spPr>
          <a:xfrm>
            <a:off x="3749040" y="146304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04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Text 9"/>
          <p:cNvSpPr/>
          <p:nvPr/>
        </p:nvSpPr>
        <p:spPr>
          <a:xfrm>
            <a:off x="4206240" y="146304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Plugin Paradise: VS Code Simplicity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Text 10"/>
          <p:cNvSpPr/>
          <p:nvPr/>
        </p:nvSpPr>
        <p:spPr>
          <a:xfrm>
            <a:off x="3749040" y="182880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05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Text 11"/>
          <p:cNvSpPr/>
          <p:nvPr/>
        </p:nvSpPr>
        <p:spPr>
          <a:xfrm>
            <a:off x="4206240" y="182880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Collaborate Seamlessly: Built-in Pair Programming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12"/>
          <p:cNvSpPr/>
          <p:nvPr/>
        </p:nvSpPr>
        <p:spPr>
          <a:xfrm>
            <a:off x="3749040" y="219456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06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13"/>
          <p:cNvSpPr/>
          <p:nvPr/>
        </p:nvSpPr>
        <p:spPr>
          <a:xfrm>
            <a:off x="4206240" y="219456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Sessions: Context Switching Made Easy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Text 14"/>
          <p:cNvSpPr/>
          <p:nvPr/>
        </p:nvSpPr>
        <p:spPr>
          <a:xfrm>
            <a:off x="3749040" y="256032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07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Text 15"/>
          <p:cNvSpPr/>
          <p:nvPr/>
        </p:nvSpPr>
        <p:spPr>
          <a:xfrm>
            <a:off x="4206240" y="256032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Remote Connections: Code Anywhere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Text 16"/>
          <p:cNvSpPr/>
          <p:nvPr/>
        </p:nvSpPr>
        <p:spPr>
          <a:xfrm>
            <a:off x="3749040" y="292608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08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Text 17"/>
          <p:cNvSpPr/>
          <p:nvPr/>
        </p:nvSpPr>
        <p:spPr>
          <a:xfrm>
            <a:off x="4206240" y="292608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The Vision: A Unified Development Platform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Text 18"/>
          <p:cNvSpPr/>
          <p:nvPr/>
        </p:nvSpPr>
        <p:spPr>
          <a:xfrm>
            <a:off x="3749040" y="329184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09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Text 19"/>
          <p:cNvSpPr/>
          <p:nvPr/>
        </p:nvSpPr>
        <p:spPr>
          <a:xfrm>
            <a:off x="4206240" y="329184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Key Benefits: Why Choose Us?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Text 20"/>
          <p:cNvSpPr/>
          <p:nvPr/>
        </p:nvSpPr>
        <p:spPr>
          <a:xfrm>
            <a:off x="3749040" y="3657600"/>
            <a:ext cx="63972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10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Text 21"/>
          <p:cNvSpPr/>
          <p:nvPr/>
        </p:nvSpPr>
        <p:spPr>
          <a:xfrm>
            <a:off x="4206240" y="3657600"/>
            <a:ext cx="4114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Thank You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1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The Terminal's Untapped Potential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Tired of bulky IDEs? Embrace the snappiness of a terminal-centric workflow for unparalleled speed and efficiency.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Our project champions the terminal as the ultimate development environment, maximizing productivity.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Combining coding, communication, and AI assistance in a single, powerful interface.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Experience a revolution in how you code, collaborate, and create with our innovative solution.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Focus on coding, not configuring. This is about maximizing your output and simplifying the process.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2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Neovim Evolved: A New Paradigm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Drawing inspiration from Neovim's core principles of speed and extensibility.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Offering a wealth of features pre-configured for immediate productivity, exceeding Neovim's base offering.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Goodbye complex Lua files. Enjoy intuitive configuration for plugins and customizations.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Lowering the barrier to entry for developers of all skill levels, making advanced tools readily available.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Expanding upon the core Neovim experience with integrated AI and collaborative features.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3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AI at Your Fingertips: Local LLM Integration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Leverage the power of local LLMs (like Ollama) for code completion, documentation, and more.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Keep your data secure and private by utilizing locally hosted AI models.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Receive context-aware suggestions and solutions directly within your terminal.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A user-friendly interface for effortless communication with your local LLM.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Accelerate your workflow with AI-powered coding assistance and problem-solving.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4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Plugin Paradise: VS Code Simplicity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Adopting the user-friendly plugin management system popularized by VS Code.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Install and manage plugins with ease, no more complex configuration files.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Tailor your environment to your specific needs with a vast library of readily available plugins.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Eliminating the need for extensive raw Lua scripting for plugin configuration.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Expand your terminal's capabilities with a simple and intuitive plugin installation process.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5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Collaborate Seamlessly: Built-in Pair Programming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Enabling seamless pair programming and remote collaboration with built-in features.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Connect with colleagues and collaborators from anywhere in the world.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Code together in real-time with integrated tools for easy collaboration.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Improve communication and knowledge sharing within your development team.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Solve problems faster and improve code quality through collaborative coding sessions.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6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Sessions: Context Switching Made Easy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Isolate projects and their dependencies for a clean and organized workflow.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Quickly switch between different projects without losing context or progress.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Preserve your workspace state, including open files, terminal sessions, and more.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Maintain a structured and efficient workflow for managing multiple projects simultaneously.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Minimize distractions and stay focused on the task at hand with streamlined project management.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0"/>
          <p:cNvSpPr/>
          <p:nvPr/>
        </p:nvSpPr>
        <p:spPr>
          <a:xfrm>
            <a:off x="731520" y="411480"/>
            <a:ext cx="63720" cy="128556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Shape 1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1280160" y="0"/>
            <a:ext cx="456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ffd600"/>
                </a:solidFill>
                <a:effectLst/>
                <a:uFillTx/>
                <a:latin typeface="Outfit"/>
                <a:ea typeface="Outfit"/>
              </a:rPr>
              <a:t>7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1188720" y="925920"/>
            <a:ext cx="731484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1a6847"/>
                </a:solidFill>
                <a:effectLst/>
                <a:uFillTx/>
                <a:latin typeface="Outfit"/>
                <a:ea typeface="Outfit"/>
              </a:rPr>
              <a:t>Remote Connections: Code Anywhere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1207080" y="1542960"/>
            <a:ext cx="7314840" cy="33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Connect to remote servers and development environments directly from your terminal.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Maintain a consistent development experience across local and remote environments.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Easily manage and switch between multiple remote connections.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Code from anywhere, anytime, with seamless access to your remote resources.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 defTabSz="914400">
              <a:lnSpc>
                <a:spcPts val="2001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utfit"/>
                <a:ea typeface="Outfit"/>
              </a:rPr>
              <a:t>Streamline your remote development workflow with integrated connection management.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LibreOffice/25.2.2.2$Linux_X86_64 LibreOffice_project/520$Build-2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2025-04-17T09:58:46Z</dcterms:created>
  <dc:creator>PptxGenJS</dc:creator>
  <dc:description/>
  <dc:language>en-IN</dc:language>
  <cp:lastModifiedBy/>
  <dcterms:modified xsi:type="dcterms:W3CDTF">2025-04-17T15:45:26Z</dcterms:modified>
  <cp:revision>11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(16:9)</vt:lpwstr>
  </property>
  <property fmtid="{D5CDD505-2E9C-101B-9397-08002B2CF9AE}" pid="4" name="Slides">
    <vt:i4>12</vt:i4>
  </property>
</Properties>
</file>