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_rels/presentation.xml.rels" ContentType="application/vnd.openxmlformats-package.relationshi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media/image1.jpeg" ContentType="image/jpeg"/>
  <Override PartName="/ppt/media/image2.png" ContentType="image/png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_rels/notesSlide12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4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3.xml.rels" ContentType="application/vnd.openxmlformats-package.relationships+xml"/>
  <Override PartName="/ppt/notesSlides/_rels/notesSlide8.xml.rels" ContentType="application/vnd.openxmlformats-package.relationships+xml"/>
  <Override PartName="/ppt/notesSlides/_rels/notesSlide7.xml.rels" ContentType="application/vnd.openxmlformats-package.relationships+xml"/>
  <Override PartName="/ppt/notesSlides/_rels/notesSlide6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.xml.rels" ContentType="application/vnd.openxmlformats-package.relationships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9144000" cy="5143500"/>
  <p:notesSz cx="51435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IN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move the slide</a:t>
            </a:r>
            <a:endParaRPr b="0" lang="en-IN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IN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notes format</a:t>
            </a:r>
            <a:endParaRPr b="0" lang="en-IN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IN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  <a:endParaRPr b="0" lang="en-IN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IN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IN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  <a:endParaRPr b="0" lang="en-IN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IN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  <a:endParaRPr b="0" lang="en-IN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IN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buNone/>
            </a:pPr>
            <a:fld id="{DC240329-EDD4-4B00-9A64-93B77CB4B238}" type="slidenum">
              <a:rPr b="0" lang="en-IN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1</a:t>
            </a:fld>
            <a:endParaRPr b="0" lang="en-IN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buNone/>
            </a:pP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sldNum" idx="4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/>
                </a:solidFill>
                <a:effectLst/>
                <a:uFillTx/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9B1C81FA-8578-416B-9BCC-008EB315B970}" type="slidenum">
              <a:rPr b="0" lang="en-US" sz="1200" strike="noStrike" u="none">
                <a:solidFill>
                  <a:schemeClr val="dk1"/>
                </a:solidFill>
                <a:effectLst/>
                <a:uFillTx/>
                <a:latin typeface="+mn-lt"/>
                <a:ea typeface="+mn-ea"/>
              </a:rPr>
              <a:t>1</a:t>
            </a:fld>
            <a:endParaRPr b="0" lang="en-IN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buNone/>
            </a:pP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sldNum" idx="13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/>
                </a:solidFill>
                <a:effectLst/>
                <a:uFillTx/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377E3FAB-7208-43FE-BFC6-FEDAF56F8862}" type="slidenum">
              <a:rPr b="0" lang="en-US" sz="1200" strike="noStrike" u="none">
                <a:solidFill>
                  <a:schemeClr val="dk1"/>
                </a:solidFill>
                <a:effectLst/>
                <a:uFillTx/>
                <a:latin typeface="+mn-lt"/>
                <a:ea typeface="+mn-ea"/>
              </a:rPr>
              <a:t>1</a:t>
            </a:fld>
            <a:endParaRPr b="0" lang="en-IN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buNone/>
            </a:pP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sldNum" idx="14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/>
                </a:solidFill>
                <a:effectLst/>
                <a:uFillTx/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84A00056-BDC6-49AE-9D68-699873712F5D}" type="slidenum">
              <a:rPr b="0" lang="en-US" sz="1200" strike="noStrike" u="none">
                <a:solidFill>
                  <a:schemeClr val="dk1"/>
                </a:solidFill>
                <a:effectLst/>
                <a:uFillTx/>
                <a:latin typeface="+mn-lt"/>
                <a:ea typeface="+mn-ea"/>
              </a:rPr>
              <a:t>1</a:t>
            </a:fld>
            <a:endParaRPr b="0" lang="en-IN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buNone/>
            </a:pP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sldNum" idx="1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/>
                </a:solidFill>
                <a:effectLst/>
                <a:uFillTx/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B44DF5A6-17FA-498C-BFE8-7ED30ABD7D47}" type="slidenum">
              <a:rPr b="0" lang="en-US" sz="1200" strike="noStrike" u="none">
                <a:solidFill>
                  <a:schemeClr val="dk1"/>
                </a:solidFill>
                <a:effectLst/>
                <a:uFillTx/>
                <a:latin typeface="+mn-lt"/>
                <a:ea typeface="+mn-ea"/>
              </a:rPr>
              <a:t>1</a:t>
            </a:fld>
            <a:endParaRPr b="0" lang="en-IN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buNone/>
            </a:pP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sldNum" idx="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/>
                </a:solidFill>
                <a:effectLst/>
                <a:uFillTx/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4B9CAA48-9EA0-408E-867A-87C108B40DAC}" type="slidenum">
              <a:rPr b="0" lang="en-US" sz="1200" strike="noStrike" u="none">
                <a:solidFill>
                  <a:schemeClr val="dk1"/>
                </a:solidFill>
                <a:effectLst/>
                <a:uFillTx/>
                <a:latin typeface="+mn-lt"/>
                <a:ea typeface="+mn-ea"/>
              </a:rPr>
              <a:t>1</a:t>
            </a:fld>
            <a:endParaRPr b="0" lang="en-IN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buNone/>
            </a:pP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sldNum" idx="6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/>
                </a:solidFill>
                <a:effectLst/>
                <a:uFillTx/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CEA39F23-297C-42A5-8C2A-15BE32A6A17C}" type="slidenum">
              <a:rPr b="0" lang="en-US" sz="1200" strike="noStrike" u="none">
                <a:solidFill>
                  <a:schemeClr val="dk1"/>
                </a:solidFill>
                <a:effectLst/>
                <a:uFillTx/>
                <a:latin typeface="+mn-lt"/>
                <a:ea typeface="+mn-ea"/>
              </a:rPr>
              <a:t>1</a:t>
            </a:fld>
            <a:endParaRPr b="0" lang="en-IN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buNone/>
            </a:pP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sldNum" idx="7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/>
                </a:solidFill>
                <a:effectLst/>
                <a:uFillTx/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02BD7EEF-FD0E-4152-92C5-017145705C41}" type="slidenum">
              <a:rPr b="0" lang="en-US" sz="1200" strike="noStrike" u="none">
                <a:solidFill>
                  <a:schemeClr val="dk1"/>
                </a:solidFill>
                <a:effectLst/>
                <a:uFillTx/>
                <a:latin typeface="+mn-lt"/>
                <a:ea typeface="+mn-ea"/>
              </a:rPr>
              <a:t>1</a:t>
            </a:fld>
            <a:endParaRPr b="0" lang="en-IN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buNone/>
            </a:pP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sldNum" idx="8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/>
                </a:solidFill>
                <a:effectLst/>
                <a:uFillTx/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FFC55255-5624-4390-B7DE-8420807E9D76}" type="slidenum">
              <a:rPr b="0" lang="en-US" sz="1200" strike="noStrike" u="none">
                <a:solidFill>
                  <a:schemeClr val="dk1"/>
                </a:solidFill>
                <a:effectLst/>
                <a:uFillTx/>
                <a:latin typeface="+mn-lt"/>
                <a:ea typeface="+mn-ea"/>
              </a:rPr>
              <a:t>1</a:t>
            </a:fld>
            <a:endParaRPr b="0" lang="en-IN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buNone/>
            </a:pP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sldNum" idx="9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/>
                </a:solidFill>
                <a:effectLst/>
                <a:uFillTx/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5DFB58A9-4F06-4C77-85BA-3CAB64A47E55}" type="slidenum">
              <a:rPr b="0" lang="en-US" sz="1200" strike="noStrike" u="none">
                <a:solidFill>
                  <a:schemeClr val="dk1"/>
                </a:solidFill>
                <a:effectLst/>
                <a:uFillTx/>
                <a:latin typeface="+mn-lt"/>
                <a:ea typeface="+mn-ea"/>
              </a:rPr>
              <a:t>1</a:t>
            </a:fld>
            <a:endParaRPr b="0" lang="en-IN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buNone/>
            </a:pP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/>
                </a:solidFill>
                <a:effectLst/>
                <a:uFillTx/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29CBF153-40AF-40CD-B61E-B197DE9C43F1}" type="slidenum">
              <a:rPr b="0" lang="en-US" sz="1200" strike="noStrike" u="none">
                <a:solidFill>
                  <a:schemeClr val="dk1"/>
                </a:solidFill>
                <a:effectLst/>
                <a:uFillTx/>
                <a:latin typeface="+mn-lt"/>
                <a:ea typeface="+mn-ea"/>
              </a:rPr>
              <a:t>1</a:t>
            </a:fld>
            <a:endParaRPr b="0" lang="en-IN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buNone/>
            </a:pP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/>
                </a:solidFill>
                <a:effectLst/>
                <a:uFillTx/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14035682-18C6-49EA-A3CD-69814283606C}" type="slidenum">
              <a:rPr b="0" lang="en-US" sz="1200" strike="noStrike" u="none">
                <a:solidFill>
                  <a:schemeClr val="dk1"/>
                </a:solidFill>
                <a:effectLst/>
                <a:uFillTx/>
                <a:latin typeface="+mn-lt"/>
                <a:ea typeface="+mn-ea"/>
              </a:rPr>
              <a:t>1</a:t>
            </a:fld>
            <a:endParaRPr b="0" lang="en-IN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buNone/>
            </a:pP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sldNum" idx="12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/>
                </a:solidFill>
                <a:effectLst/>
                <a:uFillTx/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0519311B-7A4E-4532-92B5-DDA0A7362B6B}" type="slidenum">
              <a:rPr b="0" lang="en-US" sz="1200" strike="noStrike" u="none">
                <a:solidFill>
                  <a:schemeClr val="dk1"/>
                </a:solidFill>
                <a:effectLst/>
                <a:uFillTx/>
                <a:latin typeface="+mn-lt"/>
                <a:ea typeface="+mn-ea"/>
              </a:rPr>
              <a:t>1</a:t>
            </a:fld>
            <a:endParaRPr b="0" lang="en-IN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IN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the title text format</a:t>
            </a:r>
            <a:endParaRPr b="0" lang="en-IN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the outline text format</a:t>
            </a:r>
            <a:endParaRPr b="0" lang="en-IN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Outline Level</a:t>
            </a:r>
            <a:endParaRPr b="0" lang="en-IN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Outline Level</a:t>
            </a:r>
            <a:endParaRPr b="0" lang="en-IN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Outline Level</a:t>
            </a:r>
            <a:endParaRPr b="0" lang="en-IN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Outline Level</a:t>
            </a:r>
            <a:endParaRPr b="0" lang="en-IN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Sixth Outline Level</a:t>
            </a:r>
            <a:endParaRPr b="0" lang="en-IN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Seventh Outline Level</a:t>
            </a:r>
            <a:endParaRPr b="0" lang="en-IN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ject 4" descr=""/>
          <p:cNvPicPr/>
          <p:nvPr/>
        </p:nvPicPr>
        <p:blipFill>
          <a:blip r:embed="rId2"/>
          <a:stretch/>
        </p:blipFill>
        <p:spPr>
          <a:xfrm>
            <a:off x="3060000" y="180000"/>
            <a:ext cx="3060000" cy="11012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9" name="object 2"/>
          <p:cNvSpPr txBox="1"/>
          <p:nvPr/>
        </p:nvSpPr>
        <p:spPr>
          <a:xfrm>
            <a:off x="720000" y="1260000"/>
            <a:ext cx="12947040" cy="1401120"/>
          </a:xfrm>
          <a:prstGeom prst="rect">
            <a:avLst/>
          </a:prstGeom>
          <a:noFill/>
          <a:ln w="0">
            <a:noFill/>
          </a:ln>
        </p:spPr>
        <p:txBody>
          <a:bodyPr lIns="0" rIns="0" tIns="109800" bIns="0" anchor="t">
            <a:spAutoFit/>
          </a:bodyPr>
          <a:p>
            <a:pPr defTabSz="1372680">
              <a:lnSpc>
                <a:spcPct val="100000"/>
              </a:lnSpc>
              <a:spcBef>
                <a:spcPts val="85"/>
              </a:spcBef>
              <a:tabLst>
                <a:tab algn="l" pos="0"/>
              </a:tabLst>
            </a:pPr>
            <a:r>
              <a:rPr b="1" lang="en-US" sz="1800" spc="145" strike="noStrike" u="none">
                <a:solidFill>
                  <a:schemeClr val="dk1"/>
                </a:solidFill>
                <a:effectLst/>
                <a:uFillTx/>
                <a:latin typeface="Roboto"/>
                <a:ea typeface="Roboto"/>
              </a:rPr>
              <a:t>INTEGRATING TERMINAL-BASED COMMUNICATION 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defTabSz="1372680">
              <a:lnSpc>
                <a:spcPct val="100000"/>
              </a:lnSpc>
              <a:spcBef>
                <a:spcPts val="85"/>
              </a:spcBef>
              <a:tabLst>
                <a:tab algn="l" pos="0"/>
              </a:tabLst>
            </a:pPr>
            <a:r>
              <a:rPr b="1" lang="en-US" sz="1800" spc="145" strike="noStrike" u="none">
                <a:solidFill>
                  <a:schemeClr val="dk1"/>
                </a:solidFill>
                <a:effectLst/>
                <a:uFillTx/>
                <a:latin typeface="Roboto"/>
                <a:ea typeface="Roboto"/>
              </a:rPr>
              <a:t>AND COLLABORATION: ENHANCING DEVELOPER PRODUCTIVITY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graphicFrame>
        <p:nvGraphicFramePr>
          <p:cNvPr id="10" name="object 3"/>
          <p:cNvGraphicFramePr/>
          <p:nvPr/>
        </p:nvGraphicFramePr>
        <p:xfrm>
          <a:off x="921240" y="6776640"/>
          <a:ext cx="16607880" cy="2758680"/>
        </p:xfrm>
        <a:graphic>
          <a:graphicData uri="http://schemas.openxmlformats.org/drawingml/2006/table">
            <a:tbl>
              <a:tblPr/>
              <a:tblGrid>
                <a:gridCol w="8080200"/>
              </a:tblGrid>
              <a:tr h="419040">
                <a:tc>
                  <a:txBody>
                    <a:bodyPr lIns="0" rIns="0" tIns="0" bIns="0" anchor="t">
                      <a:noAutofit/>
                    </a:bodyPr>
                    <a:p>
                      <a:pPr marL="31680" defTabSz="1372680">
                        <a:lnSpc>
                          <a:spcPts val="1899"/>
                        </a:lnSpc>
                      </a:pPr>
                      <a:r>
                        <a:rPr b="1" lang="en-US" sz="3000" spc="-14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PROJECT</a:t>
                      </a:r>
                      <a:r>
                        <a:rPr b="1" lang="en-US" sz="3000" spc="-34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 </a:t>
                      </a:r>
                      <a:r>
                        <a:rPr b="1" lang="en-US" sz="3000" spc="-26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COORDINATOR</a:t>
                      </a:r>
                      <a:endParaRPr b="0" lang="en-IN" sz="30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Times New Roman"/>
                      </a:endParaRPr>
                    </a:p>
                  </a:txBody>
                  <a:tcPr anchor="t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457200">
                <a:tc>
                  <a:txBody>
                    <a:bodyPr lIns="0" rIns="0" tIns="0" bIns="0" anchor="t">
                      <a:noAutofit/>
                    </a:bodyPr>
                    <a:p>
                      <a:pPr marL="31680" defTabSz="1372680">
                        <a:lnSpc>
                          <a:spcPts val="2100"/>
                        </a:lnSpc>
                      </a:pPr>
                      <a:r>
                        <a:rPr b="0" lang="en-US" sz="3000" spc="-31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Dr.G.Soniya</a:t>
                      </a:r>
                      <a:r>
                        <a:rPr b="0" lang="en-US" sz="3000" spc="-14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 </a:t>
                      </a:r>
                      <a:r>
                        <a:rPr b="0" lang="en-US" sz="3000" spc="-11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Priyatharsini </a:t>
                      </a:r>
                      <a:r>
                        <a:rPr b="0" lang="en-US" sz="3000" spc="-2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/Prof-</a:t>
                      </a:r>
                      <a:r>
                        <a:rPr b="0" lang="en-US" sz="3000" spc="-11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 </a:t>
                      </a:r>
                      <a:r>
                        <a:rPr b="0" lang="en-US" sz="3000" spc="-6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CSE</a:t>
                      </a:r>
                      <a:endParaRPr b="0" lang="en-IN" sz="30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Times New Roman"/>
                      </a:endParaRPr>
                    </a:p>
                  </a:txBody>
                  <a:tcPr anchor="t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506160">
                <a:tc>
                  <a:txBody>
                    <a:bodyPr lIns="0" rIns="0" tIns="0" bIns="0" anchor="t">
                      <a:noAutofit/>
                    </a:bodyPr>
                    <a:p>
                      <a:pPr marL="31680" defTabSz="1372680">
                        <a:lnSpc>
                          <a:spcPts val="2100"/>
                        </a:lnSpc>
                      </a:pPr>
                      <a:r>
                        <a:rPr b="0" lang="en-US" sz="3000" spc="-2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Mr.G.Senthilvelan/Asst.Prof-</a:t>
                      </a:r>
                      <a:r>
                        <a:rPr b="0" lang="en-US" sz="3000" spc="-34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 </a:t>
                      </a:r>
                      <a:r>
                        <a:rPr b="0" lang="en-US" sz="3000" spc="-6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CSE</a:t>
                      </a:r>
                      <a:endParaRPr b="0" lang="en-IN" sz="30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Times New Roman"/>
                      </a:endParaRPr>
                    </a:p>
                  </a:txBody>
                  <a:tcPr anchor="t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1" name="object 1"/>
          <p:cNvGraphicFramePr/>
          <p:nvPr/>
        </p:nvGraphicFramePr>
        <p:xfrm>
          <a:off x="921240" y="6776640"/>
          <a:ext cx="16607880" cy="2758680"/>
        </p:xfrm>
        <a:graphic>
          <a:graphicData uri="http://schemas.openxmlformats.org/drawingml/2006/table">
            <a:tbl>
              <a:tblPr/>
              <a:tblGrid>
                <a:gridCol w="8080200"/>
              </a:tblGrid>
              <a:tr h="419040">
                <a:tc>
                  <a:txBody>
                    <a:bodyPr lIns="0" rIns="0" tIns="0" bIns="0" anchor="t">
                      <a:noAutofit/>
                    </a:bodyPr>
                    <a:p>
                      <a:pPr marL="31680" defTabSz="1372680">
                        <a:lnSpc>
                          <a:spcPts val="1899"/>
                        </a:lnSpc>
                      </a:pPr>
                      <a:r>
                        <a:rPr b="1" lang="en-US" sz="3000" spc="-14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PROJECT</a:t>
                      </a:r>
                      <a:r>
                        <a:rPr b="1" lang="en-US" sz="3000" spc="-34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 </a:t>
                      </a:r>
                      <a:r>
                        <a:rPr b="1" lang="en-US" sz="3000" spc="-26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COORDINATOR</a:t>
                      </a:r>
                      <a:endParaRPr b="0" lang="en-IN" sz="30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Times New Roman"/>
                      </a:endParaRPr>
                    </a:p>
                  </a:txBody>
                  <a:tcPr anchor="t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457200">
                <a:tc>
                  <a:txBody>
                    <a:bodyPr lIns="0" rIns="0" tIns="0" bIns="0" anchor="t">
                      <a:noAutofit/>
                    </a:bodyPr>
                    <a:p>
                      <a:pPr marL="31680" defTabSz="1372680">
                        <a:lnSpc>
                          <a:spcPts val="2100"/>
                        </a:lnSpc>
                      </a:pPr>
                      <a:r>
                        <a:rPr b="0" lang="en-US" sz="3000" spc="-31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Dr.G.Soniya</a:t>
                      </a:r>
                      <a:r>
                        <a:rPr b="0" lang="en-US" sz="3000" spc="-14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 </a:t>
                      </a:r>
                      <a:r>
                        <a:rPr b="0" lang="en-US" sz="3000" spc="-11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Priyatharsini </a:t>
                      </a:r>
                      <a:r>
                        <a:rPr b="0" lang="en-US" sz="3000" spc="-2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/Prof-</a:t>
                      </a:r>
                      <a:r>
                        <a:rPr b="0" lang="en-US" sz="3000" spc="-11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 </a:t>
                      </a:r>
                      <a:r>
                        <a:rPr b="0" lang="en-US" sz="3000" spc="-6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CSE</a:t>
                      </a:r>
                      <a:endParaRPr b="0" lang="en-IN" sz="30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Times New Roman"/>
                      </a:endParaRPr>
                    </a:p>
                  </a:txBody>
                  <a:tcPr anchor="t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506160">
                <a:tc>
                  <a:txBody>
                    <a:bodyPr lIns="0" rIns="0" tIns="0" bIns="0" anchor="t">
                      <a:noAutofit/>
                    </a:bodyPr>
                    <a:p>
                      <a:pPr marL="31680" defTabSz="1372680">
                        <a:lnSpc>
                          <a:spcPts val="2100"/>
                        </a:lnSpc>
                      </a:pPr>
                      <a:r>
                        <a:rPr b="0" lang="en-US" sz="3000" spc="-2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Mr.G.Senthilvelan/Asst.Prof-</a:t>
                      </a:r>
                      <a:r>
                        <a:rPr b="0" lang="en-US" sz="3000" spc="-34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 </a:t>
                      </a:r>
                      <a:r>
                        <a:rPr b="0" lang="en-US" sz="3000" spc="-6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CSE</a:t>
                      </a:r>
                      <a:endParaRPr b="0" lang="en-IN" sz="30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Times New Roman"/>
                      </a:endParaRPr>
                    </a:p>
                  </a:txBody>
                  <a:tcPr anchor="t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2" name=""/>
          <p:cNvSpPr txBox="1"/>
          <p:nvPr/>
        </p:nvSpPr>
        <p:spPr>
          <a:xfrm>
            <a:off x="540000" y="3060000"/>
            <a:ext cx="3420000" cy="1991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IN" sz="15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PROJECT COORDINATOR</a:t>
            </a:r>
            <a:endParaRPr b="0" lang="en-IN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Dr.G.Sonia Priyatharshini/Prof – CSE</a:t>
            </a:r>
            <a:endParaRPr b="0" lang="en-IN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Mr.G.Senthil Velan/Asst.Prof – CSE</a:t>
            </a:r>
            <a:endParaRPr b="0" lang="en-IN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PROJECT GUIDE</a:t>
            </a:r>
            <a:endParaRPr b="0" lang="en-IN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Dr.M.Anand</a:t>
            </a:r>
            <a:endParaRPr b="0" lang="en-IN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" name=""/>
          <p:cNvSpPr txBox="1"/>
          <p:nvPr/>
        </p:nvSpPr>
        <p:spPr>
          <a:xfrm>
            <a:off x="5580000" y="3060000"/>
            <a:ext cx="3600000" cy="1688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IN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Presented by:</a:t>
            </a:r>
            <a:endParaRPr b="0" lang="en-IN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Mr. Vladimir Josh (211061101508)</a:t>
            </a:r>
            <a:endParaRPr b="0" lang="en-IN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Mr. Vaibhav Mundhra (211061101482)</a:t>
            </a:r>
            <a:endParaRPr b="0" lang="en-IN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Mr. Naga Manikanta (211061101481)</a:t>
            </a:r>
            <a:endParaRPr b="0" lang="en-IN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" name=""/>
          <p:cNvSpPr txBox="1"/>
          <p:nvPr/>
        </p:nvSpPr>
        <p:spPr>
          <a:xfrm>
            <a:off x="3600000" y="2160000"/>
            <a:ext cx="2340000" cy="36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spAutoFit/>
          </a:bodyPr>
          <a:p>
            <a:r>
              <a:rPr b="1" lang="en-IN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Review</a:t>
            </a:r>
            <a:endParaRPr b="1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 0"/>
          <p:cNvSpPr/>
          <p:nvPr/>
        </p:nvSpPr>
        <p:spPr>
          <a:xfrm>
            <a:off x="457200" y="457200"/>
            <a:ext cx="7314840" cy="109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32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Developer Collaboration</a:t>
            </a:r>
            <a:endParaRPr b="0" lang="en-IN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2" name="Text 1"/>
          <p:cNvSpPr/>
          <p:nvPr/>
        </p:nvSpPr>
        <p:spPr>
          <a:xfrm>
            <a:off x="457200" y="1828800"/>
            <a:ext cx="7314840" cy="274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343080" indent="-343080" defTabSz="9144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Facilitates seamless communication within the terminal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Enables real-time code sharing and collaborative editing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Supports team-based project management and coordination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Enhances productivity and efficiency in collaborative development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 0"/>
          <p:cNvSpPr/>
          <p:nvPr/>
        </p:nvSpPr>
        <p:spPr>
          <a:xfrm>
            <a:off x="457200" y="457200"/>
            <a:ext cx="7314840" cy="109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32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Enhanced Usability</a:t>
            </a:r>
            <a:endParaRPr b="0" lang="en-IN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4" name="Text 1"/>
          <p:cNvSpPr/>
          <p:nvPr/>
        </p:nvSpPr>
        <p:spPr>
          <a:xfrm>
            <a:off x="457200" y="1828800"/>
            <a:ext cx="7314840" cy="274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343080" indent="-343080" defTabSz="9144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Designed with a minimalist and sophisticated interface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Provides intuitive and user-friendly navigation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Supports a wide range of developer workflows and preferences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Ensures a consistent and efficient user experience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0"/>
          <p:cNvSpPr/>
          <p:nvPr/>
        </p:nvSpPr>
        <p:spPr>
          <a:xfrm>
            <a:off x="457200" y="457200"/>
            <a:ext cx="7314840" cy="109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32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Integration and Compatibility</a:t>
            </a:r>
            <a:endParaRPr b="0" lang="en-IN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6" name="Text 1"/>
          <p:cNvSpPr/>
          <p:nvPr/>
        </p:nvSpPr>
        <p:spPr>
          <a:xfrm>
            <a:off x="457200" y="1828800"/>
            <a:ext cx="7314840" cy="274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343080" indent="-343080" defTabSz="9144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Compatible with various development tools and environments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Supports integration with popular version control systems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Ensures seamless operation across different operating systems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Provides a unified and cohesive development experience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"/>
          <p:cNvSpPr txBox="1"/>
          <p:nvPr/>
        </p:nvSpPr>
        <p:spPr>
          <a:xfrm>
            <a:off x="1980000" y="1647000"/>
            <a:ext cx="6120000" cy="2133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spAutoFit/>
          </a:bodyPr>
          <a:p>
            <a:r>
              <a:rPr b="1" lang="en-IN" sz="7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THANK YOU</a:t>
            </a:r>
            <a:endParaRPr b="1" lang="en-IN" sz="7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0"/>
          <p:cNvSpPr/>
          <p:nvPr/>
        </p:nvSpPr>
        <p:spPr>
          <a:xfrm>
            <a:off x="457200" y="457200"/>
            <a:ext cx="7314840" cy="384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The Integrated Developer Collaboration Suite (IDCS) is a terminal-based platform designed to enhance the efficiency and streamlined workflows of modern developers. This tool integrates advanced developer functionalities into a collaborative environment, enabling seamless communication and code exchange within the terminal. The suite is tailored to meet the needs of developers who prioritize performance and lightweight design, offering a highly customizable and efficient alternative to traditional GUI-based tools.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6" name="Text 2"/>
          <p:cNvSpPr/>
          <p:nvPr/>
        </p:nvSpPr>
        <p:spPr>
          <a:xfrm>
            <a:off x="457200" y="457200"/>
            <a:ext cx="7314840" cy="109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32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Integrated Developer Collaboration Suite</a:t>
            </a:r>
            <a:endParaRPr b="0" lang="en-IN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0"/>
          <p:cNvSpPr/>
          <p:nvPr/>
        </p:nvSpPr>
        <p:spPr>
          <a:xfrm>
            <a:off x="457200" y="457200"/>
            <a:ext cx="7314840" cy="109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32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Key Features Overview</a:t>
            </a:r>
            <a:endParaRPr b="0" lang="en-IN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8" name="Text 1"/>
          <p:cNvSpPr/>
          <p:nvPr/>
        </p:nvSpPr>
        <p:spPr>
          <a:xfrm>
            <a:off x="457200" y="1828800"/>
            <a:ext cx="7314840" cy="274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343080" indent="-343080" defTabSz="9144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Robust support for Live Syntax Parsing (LSP) and syntax highlighting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Real-time code validation and contextual editing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ChatGPT-based assistance for in-line suggestions and code generation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GitHub integration for version control and project tracking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0"/>
          <p:cNvSpPr/>
          <p:nvPr/>
        </p:nvSpPr>
        <p:spPr>
          <a:xfrm>
            <a:off x="457200" y="457200"/>
            <a:ext cx="7314840" cy="109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32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Live Syntax Parsing and Syntax Highlighting</a:t>
            </a:r>
            <a:endParaRPr b="0" lang="en-IN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0" name="Text 1"/>
          <p:cNvSpPr/>
          <p:nvPr/>
        </p:nvSpPr>
        <p:spPr>
          <a:xfrm>
            <a:off x="457200" y="1828800"/>
            <a:ext cx="7314840" cy="274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343080" indent="-343080" defTabSz="9144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Utilizes Tree-sitter for advanced syntax highlighting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Provides real-time code validation and error detection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Enhances code readability and reduces debugging time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Supports a wide range of programming languages and frameworks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0"/>
          <p:cNvSpPr/>
          <p:nvPr/>
        </p:nvSpPr>
        <p:spPr>
          <a:xfrm>
            <a:off x="457200" y="457200"/>
            <a:ext cx="7314840" cy="109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32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AI-Powered Assistance</a:t>
            </a:r>
            <a:endParaRPr b="0" lang="en-IN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2" name="Text 1"/>
          <p:cNvSpPr/>
          <p:nvPr/>
        </p:nvSpPr>
        <p:spPr>
          <a:xfrm>
            <a:off x="457200" y="1828800"/>
            <a:ext cx="7314840" cy="274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343080" indent="-343080" defTabSz="9144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Integrates ChatGPT for in-line code suggestions and generation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Supports automated code refactoring and troubleshooting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Enhances productivity by providing context-aware recommendations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Facilitates faster development cycles and improved code quality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0"/>
          <p:cNvSpPr/>
          <p:nvPr/>
        </p:nvSpPr>
        <p:spPr>
          <a:xfrm>
            <a:off x="457200" y="457200"/>
            <a:ext cx="7314840" cy="109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32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GitHub Integration</a:t>
            </a:r>
            <a:endParaRPr b="0" lang="en-IN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4" name="Text 1"/>
          <p:cNvSpPr/>
          <p:nvPr/>
        </p:nvSpPr>
        <p:spPr>
          <a:xfrm>
            <a:off x="457200" y="1828800"/>
            <a:ext cx="7314840" cy="274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343080" indent="-343080" defTabSz="9144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Seamless version control and project tracking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Enables collaborative code sharing and review processes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Supports branch management and pull request workflows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Ensures code consistency and project integrity across teams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0"/>
          <p:cNvSpPr/>
          <p:nvPr/>
        </p:nvSpPr>
        <p:spPr>
          <a:xfrm>
            <a:off x="457200" y="457200"/>
            <a:ext cx="7314840" cy="109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32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Navigation and Commands</a:t>
            </a:r>
            <a:endParaRPr b="0" lang="en-IN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6" name="Text 1"/>
          <p:cNvSpPr/>
          <p:nvPr/>
        </p:nvSpPr>
        <p:spPr>
          <a:xfrm>
            <a:off x="457200" y="1828800"/>
            <a:ext cx="7314840" cy="274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343080" indent="-343080" defTabSz="9144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Embraces Neovim-inspired motions for rapid navigation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Utilizes Vim-like shortcuts for familiar keyboard-driven interactions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Enhances usability for developers accustomed to Vim-like environments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Provides a consistent and efficient user experience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0"/>
          <p:cNvSpPr/>
          <p:nvPr/>
        </p:nvSpPr>
        <p:spPr>
          <a:xfrm>
            <a:off x="457200" y="457200"/>
            <a:ext cx="7314840" cy="109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32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Performance and Design</a:t>
            </a:r>
            <a:endParaRPr b="0" lang="en-IN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8" name="Text 1"/>
          <p:cNvSpPr/>
          <p:nvPr/>
        </p:nvSpPr>
        <p:spPr>
          <a:xfrm>
            <a:off x="457200" y="1828800"/>
            <a:ext cx="7314840" cy="274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343080" indent="-343080" defTabSz="9144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Emphasizes lightweight and high-performance design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Optimized for minimal resource usage and fast execution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Ensures smooth operation on various terminal environments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Offers a minimalist and sophisticated user interface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0"/>
          <p:cNvSpPr/>
          <p:nvPr/>
        </p:nvSpPr>
        <p:spPr>
          <a:xfrm>
            <a:off x="457200" y="457200"/>
            <a:ext cx="7314840" cy="109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32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Customization and Flexibility</a:t>
            </a:r>
            <a:endParaRPr b="0" lang="en-IN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0" name="Text 1"/>
          <p:cNvSpPr/>
          <p:nvPr/>
        </p:nvSpPr>
        <p:spPr>
          <a:xfrm>
            <a:off x="457200" y="1828800"/>
            <a:ext cx="7314840" cy="274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343080" indent="-343080" defTabSz="9144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Highly customizable to meet individual developer needs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Supports plugin and extension development for added functionality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Allows configuration of keybindings and interface settings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Provides a flexible and adaptable development environment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Application>LibreOffice/25.2.2.2$Linux_X86_64 LibreOffice_project/520$Build-2</Application>
  <AppVersion>15.0000</AppVersion>
  <Words>0</Words>
  <Paragraphs>0</Paragraphs>
  <Company>PptxGenJS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2025-04-17T10:51:52Z</dcterms:created>
  <dc:creator>PptxGenJS</dc:creator>
  <dc:description/>
  <dc:language>en-IN</dc:language>
  <cp:lastModifiedBy/>
  <dcterms:modified xsi:type="dcterms:W3CDTF">2025-04-17T16:27:54Z</dcterms:modified>
  <cp:revision>6</cp:revision>
  <dc:subject>PptxGenJS Presentation</dc:subject>
  <dc:title>PptxGenJS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17</vt:i4>
  </property>
  <property fmtid="{D5CDD505-2E9C-101B-9397-08002B2CF9AE}" pid="3" name="PresentationFormat">
    <vt:lpwstr>On-screen Show (16:9)</vt:lpwstr>
  </property>
  <property fmtid="{D5CDD505-2E9C-101B-9397-08002B2CF9AE}" pid="4" name="Slides">
    <vt:i4>17</vt:i4>
  </property>
</Properties>
</file>