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1" r:id="rId1"/>
  </p:sldMasterIdLst>
  <p:notesMasterIdLst>
    <p:notesMasterId r:id="rId16"/>
  </p:notesMasterIdLst>
  <p:sldIdLst>
    <p:sldId id="280" r:id="rId2"/>
    <p:sldId id="268" r:id="rId3"/>
    <p:sldId id="270" r:id="rId4"/>
    <p:sldId id="269" r:id="rId5"/>
    <p:sldId id="275" r:id="rId6"/>
    <p:sldId id="276" r:id="rId7"/>
    <p:sldId id="273" r:id="rId8"/>
    <p:sldId id="274" r:id="rId9"/>
    <p:sldId id="260" r:id="rId10"/>
    <p:sldId id="281" r:id="rId11"/>
    <p:sldId id="283" r:id="rId12"/>
    <p:sldId id="282" r:id="rId13"/>
    <p:sldId id="278" r:id="rId14"/>
    <p:sldId id="279" r:id="rId15"/>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BD7A86-020B-491F-80D4-3D1D476F095E}">
          <p14:sldIdLst>
            <p14:sldId id="280"/>
            <p14:sldId id="268"/>
            <p14:sldId id="270"/>
            <p14:sldId id="269"/>
            <p14:sldId id="275"/>
            <p14:sldId id="276"/>
            <p14:sldId id="273"/>
            <p14:sldId id="274"/>
            <p14:sldId id="260"/>
            <p14:sldId id="281"/>
            <p14:sldId id="283"/>
            <p14:sldId id="282"/>
            <p14:sldId id="278"/>
            <p14:sldId id="27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14B29-FF0E-401F-BE45-1520C589F359}" v="12" dt="2024-08-01T09:04:25.15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chala tirupathi" userId="7a596f549d4b5528" providerId="LiveId" clId="{17B14B29-FF0E-401F-BE45-1520C589F359}"/>
    <pc:docChg chg="undo custSel addSld delSld modSld sldOrd">
      <pc:chgData name="kunchala tirupathi" userId="7a596f549d4b5528" providerId="LiveId" clId="{17B14B29-FF0E-401F-BE45-1520C589F359}" dt="2024-08-01T09:29:51.168" v="997" actId="404"/>
      <pc:docMkLst>
        <pc:docMk/>
      </pc:docMkLst>
      <pc:sldChg chg="addSp delSp modSp mod">
        <pc:chgData name="kunchala tirupathi" userId="7a596f549d4b5528" providerId="LiveId" clId="{17B14B29-FF0E-401F-BE45-1520C589F359}" dt="2024-08-01T09:29:51.168" v="997" actId="404"/>
        <pc:sldMkLst>
          <pc:docMk/>
          <pc:sldMk cId="0" sldId="256"/>
        </pc:sldMkLst>
        <pc:spChg chg="mod">
          <ac:chgData name="kunchala tirupathi" userId="7a596f549d4b5528" providerId="LiveId" clId="{17B14B29-FF0E-401F-BE45-1520C589F359}" dt="2024-08-01T09:29:51.168" v="997" actId="404"/>
          <ac:spMkLst>
            <pc:docMk/>
            <pc:sldMk cId="0" sldId="256"/>
            <ac:spMk id="2" creationId="{00000000-0000-0000-0000-000000000000}"/>
          </ac:spMkLst>
        </pc:spChg>
        <pc:spChg chg="add del mod">
          <ac:chgData name="kunchala tirupathi" userId="7a596f549d4b5528" providerId="LiveId" clId="{17B14B29-FF0E-401F-BE45-1520C589F359}" dt="2024-08-01T08:40:52.254" v="154" actId="478"/>
          <ac:spMkLst>
            <pc:docMk/>
            <pc:sldMk cId="0" sldId="256"/>
            <ac:spMk id="3" creationId="{7DFF5626-43DB-4CDE-1621-9FF2DA152C47}"/>
          </ac:spMkLst>
        </pc:spChg>
        <pc:spChg chg="add mod">
          <ac:chgData name="kunchala tirupathi" userId="7a596f549d4b5528" providerId="LiveId" clId="{17B14B29-FF0E-401F-BE45-1520C589F359}" dt="2024-08-01T09:28:43.781" v="986" actId="404"/>
          <ac:spMkLst>
            <pc:docMk/>
            <pc:sldMk cId="0" sldId="256"/>
            <ac:spMk id="5" creationId="{E6773C77-CB3D-5DB8-B0D4-32645286F938}"/>
          </ac:spMkLst>
        </pc:spChg>
        <pc:spChg chg="add mod">
          <ac:chgData name="kunchala tirupathi" userId="7a596f549d4b5528" providerId="LiveId" clId="{17B14B29-FF0E-401F-BE45-1520C589F359}" dt="2024-08-01T09:28:21.932" v="985" actId="20577"/>
          <ac:spMkLst>
            <pc:docMk/>
            <pc:sldMk cId="0" sldId="256"/>
            <ac:spMk id="6" creationId="{884303BC-7385-5EE7-1618-6DE47257B770}"/>
          </ac:spMkLst>
        </pc:spChg>
        <pc:picChg chg="mod">
          <ac:chgData name="kunchala tirupathi" userId="7a596f549d4b5528" providerId="LiveId" clId="{17B14B29-FF0E-401F-BE45-1520C589F359}" dt="2024-08-01T09:29:30.828" v="996" actId="1037"/>
          <ac:picMkLst>
            <pc:docMk/>
            <pc:sldMk cId="0" sldId="256"/>
            <ac:picMk id="4" creationId="{4B97780E-8EF5-1027-6545-26A37384425E}"/>
          </ac:picMkLst>
        </pc:picChg>
      </pc:sldChg>
      <pc:sldChg chg="addSp delSp modSp mod">
        <pc:chgData name="kunchala tirupathi" userId="7a596f549d4b5528" providerId="LiveId" clId="{17B14B29-FF0E-401F-BE45-1520C589F359}" dt="2024-08-01T08:36:07.482" v="110" actId="732"/>
        <pc:sldMkLst>
          <pc:docMk/>
          <pc:sldMk cId="0" sldId="257"/>
        </pc:sldMkLst>
        <pc:grpChg chg="add del mod">
          <ac:chgData name="kunchala tirupathi" userId="7a596f549d4b5528" providerId="LiveId" clId="{17B14B29-FF0E-401F-BE45-1520C589F359}" dt="2024-08-01T08:35:06.360" v="96" actId="478"/>
          <ac:grpSpMkLst>
            <pc:docMk/>
            <pc:sldMk cId="0" sldId="257"/>
            <ac:grpSpMk id="2" creationId="{00000000-0000-0000-0000-000000000000}"/>
          </ac:grpSpMkLst>
        </pc:grpChg>
        <pc:picChg chg="mod">
          <ac:chgData name="kunchala tirupathi" userId="7a596f549d4b5528" providerId="LiveId" clId="{17B14B29-FF0E-401F-BE45-1520C589F359}" dt="2024-08-01T08:33:06.620" v="93" actId="1076"/>
          <ac:picMkLst>
            <pc:docMk/>
            <pc:sldMk cId="0" sldId="257"/>
            <ac:picMk id="19" creationId="{00000000-0000-0000-0000-000000000000}"/>
          </ac:picMkLst>
        </pc:picChg>
        <pc:picChg chg="add mod modCrop">
          <ac:chgData name="kunchala tirupathi" userId="7a596f549d4b5528" providerId="LiveId" clId="{17B14B29-FF0E-401F-BE45-1520C589F359}" dt="2024-08-01T08:36:07.482" v="110" actId="732"/>
          <ac:picMkLst>
            <pc:docMk/>
            <pc:sldMk cId="0" sldId="257"/>
            <ac:picMk id="23" creationId="{D8574140-094D-7C49-AAA9-2C8213675EA7}"/>
          </ac:picMkLst>
        </pc:picChg>
      </pc:sldChg>
      <pc:sldChg chg="addSp delSp modSp mod">
        <pc:chgData name="kunchala tirupathi" userId="7a596f549d4b5528" providerId="LiveId" clId="{17B14B29-FF0E-401F-BE45-1520C589F359}" dt="2024-08-01T08:53:04.873" v="630" actId="20577"/>
        <pc:sldMkLst>
          <pc:docMk/>
          <pc:sldMk cId="0" sldId="260"/>
        </pc:sldMkLst>
        <pc:spChg chg="add del">
          <ac:chgData name="kunchala tirupathi" userId="7a596f549d4b5528" providerId="LiveId" clId="{17B14B29-FF0E-401F-BE45-1520C589F359}" dt="2024-08-01T08:36:46.953" v="115" actId="478"/>
          <ac:spMkLst>
            <pc:docMk/>
            <pc:sldMk cId="0" sldId="260"/>
            <ac:spMk id="2" creationId="{00000000-0000-0000-0000-000000000000}"/>
          </ac:spMkLst>
        </pc:spChg>
        <pc:spChg chg="add del">
          <ac:chgData name="kunchala tirupathi" userId="7a596f549d4b5528" providerId="LiveId" clId="{17B14B29-FF0E-401F-BE45-1520C589F359}" dt="2024-08-01T08:36:46.953" v="115" actId="478"/>
          <ac:spMkLst>
            <pc:docMk/>
            <pc:sldMk cId="0" sldId="260"/>
            <ac:spMk id="3" creationId="{00000000-0000-0000-0000-000000000000}"/>
          </ac:spMkLst>
        </pc:spChg>
        <pc:spChg chg="add del">
          <ac:chgData name="kunchala tirupathi" userId="7a596f549d4b5528" providerId="LiveId" clId="{17B14B29-FF0E-401F-BE45-1520C589F359}" dt="2024-08-01T08:36:46.953" v="115" actId="478"/>
          <ac:spMkLst>
            <pc:docMk/>
            <pc:sldMk cId="0" sldId="260"/>
            <ac:spMk id="54" creationId="{00000000-0000-0000-0000-000000000000}"/>
          </ac:spMkLst>
        </pc:spChg>
        <pc:spChg chg="add del">
          <ac:chgData name="kunchala tirupathi" userId="7a596f549d4b5528" providerId="LiveId" clId="{17B14B29-FF0E-401F-BE45-1520C589F359}" dt="2024-08-01T08:36:46.953" v="115" actId="478"/>
          <ac:spMkLst>
            <pc:docMk/>
            <pc:sldMk cId="0" sldId="260"/>
            <ac:spMk id="55" creationId="{00000000-0000-0000-0000-000000000000}"/>
          </ac:spMkLst>
        </pc:spChg>
        <pc:spChg chg="add del mod">
          <ac:chgData name="kunchala tirupathi" userId="7a596f549d4b5528" providerId="LiveId" clId="{17B14B29-FF0E-401F-BE45-1520C589F359}" dt="2024-08-01T08:35:58.948" v="108" actId="478"/>
          <ac:spMkLst>
            <pc:docMk/>
            <pc:sldMk cId="0" sldId="260"/>
            <ac:spMk id="57" creationId="{EC09172F-8B2B-22E7-81E8-0602EAD749A9}"/>
          </ac:spMkLst>
        </pc:spChg>
        <pc:spChg chg="add del mod">
          <ac:chgData name="kunchala tirupathi" userId="7a596f549d4b5528" providerId="LiveId" clId="{17B14B29-FF0E-401F-BE45-1520C589F359}" dt="2024-08-01T08:35:58.948" v="108" actId="478"/>
          <ac:spMkLst>
            <pc:docMk/>
            <pc:sldMk cId="0" sldId="260"/>
            <ac:spMk id="59" creationId="{53317D31-AD03-CB4E-334D-FAA5B8C42E9D}"/>
          </ac:spMkLst>
        </pc:spChg>
        <pc:spChg chg="add mod">
          <ac:chgData name="kunchala tirupathi" userId="7a596f549d4b5528" providerId="LiveId" clId="{17B14B29-FF0E-401F-BE45-1520C589F359}" dt="2024-08-01T08:35:56.140" v="105"/>
          <ac:spMkLst>
            <pc:docMk/>
            <pc:sldMk cId="0" sldId="260"/>
            <ac:spMk id="60" creationId="{A7D67491-868E-80F0-2F70-5555ED19E26C}"/>
          </ac:spMkLst>
        </pc:spChg>
        <pc:spChg chg="add mod">
          <ac:chgData name="kunchala tirupathi" userId="7a596f549d4b5528" providerId="LiveId" clId="{17B14B29-FF0E-401F-BE45-1520C589F359}" dt="2024-08-01T08:36:55.787" v="116"/>
          <ac:spMkLst>
            <pc:docMk/>
            <pc:sldMk cId="0" sldId="260"/>
            <ac:spMk id="62" creationId="{4FB1E201-8BF3-85EC-D253-FD412BE5E4D3}"/>
          </ac:spMkLst>
        </pc:spChg>
        <pc:spChg chg="add mod">
          <ac:chgData name="kunchala tirupathi" userId="7a596f549d4b5528" providerId="LiveId" clId="{17B14B29-FF0E-401F-BE45-1520C589F359}" dt="2024-08-01T08:53:04.873" v="630" actId="20577"/>
          <ac:spMkLst>
            <pc:docMk/>
            <pc:sldMk cId="0" sldId="260"/>
            <ac:spMk id="64" creationId="{ABF39C66-ADF7-D9B4-ED1D-59571EA8BE00}"/>
          </ac:spMkLst>
        </pc:spChg>
        <pc:picChg chg="add del">
          <ac:chgData name="kunchala tirupathi" userId="7a596f549d4b5528" providerId="LiveId" clId="{17B14B29-FF0E-401F-BE45-1520C589F359}" dt="2024-08-01T08:36:46.953" v="115" actId="478"/>
          <ac:picMkLst>
            <pc:docMk/>
            <pc:sldMk cId="0" sldId="260"/>
            <ac:picMk id="4"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5"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6"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7"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8"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9"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0"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1"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2"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3"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4"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5"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6"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7"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8"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9"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0"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1"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2"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3"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4"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5"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6"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7"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8"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9"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0"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1"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2"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3"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4"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5"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6"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7"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8"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9"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0"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1"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2"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3"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4"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5"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6"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7"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8"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9"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50"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51"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52"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53" creationId="{00000000-0000-0000-0000-000000000000}"/>
          </ac:picMkLst>
        </pc:picChg>
      </pc:sldChg>
      <pc:sldChg chg="del">
        <pc:chgData name="kunchala tirupathi" userId="7a596f549d4b5528" providerId="LiveId" clId="{17B14B29-FF0E-401F-BE45-1520C589F359}" dt="2024-08-01T08:38:54.289" v="129" actId="47"/>
        <pc:sldMkLst>
          <pc:docMk/>
          <pc:sldMk cId="0" sldId="261"/>
        </pc:sldMkLst>
      </pc:sldChg>
      <pc:sldChg chg="del">
        <pc:chgData name="kunchala tirupathi" userId="7a596f549d4b5528" providerId="LiveId" clId="{17B14B29-FF0E-401F-BE45-1520C589F359}" dt="2024-08-01T08:40:16.143" v="150" actId="47"/>
        <pc:sldMkLst>
          <pc:docMk/>
          <pc:sldMk cId="0" sldId="262"/>
        </pc:sldMkLst>
      </pc:sldChg>
      <pc:sldChg chg="addSp delSp modSp del mod">
        <pc:chgData name="kunchala tirupathi" userId="7a596f549d4b5528" providerId="LiveId" clId="{17B14B29-FF0E-401F-BE45-1520C589F359}" dt="2024-08-01T08:46:35.300" v="501" actId="47"/>
        <pc:sldMkLst>
          <pc:docMk/>
          <pc:sldMk cId="0" sldId="263"/>
        </pc:sldMkLst>
        <pc:spChg chg="del">
          <ac:chgData name="kunchala tirupathi" userId="7a596f549d4b5528" providerId="LiveId" clId="{17B14B29-FF0E-401F-BE45-1520C589F359}" dt="2024-08-01T08:40:23.912" v="151" actId="478"/>
          <ac:spMkLst>
            <pc:docMk/>
            <pc:sldMk cId="0" sldId="263"/>
            <ac:spMk id="44" creationId="{00000000-0000-0000-0000-000000000000}"/>
          </ac:spMkLst>
        </pc:spChg>
        <pc:spChg chg="del">
          <ac:chgData name="kunchala tirupathi" userId="7a596f549d4b5528" providerId="LiveId" clId="{17B14B29-FF0E-401F-BE45-1520C589F359}" dt="2024-08-01T08:40:23.912" v="151" actId="478"/>
          <ac:spMkLst>
            <pc:docMk/>
            <pc:sldMk cId="0" sldId="263"/>
            <ac:spMk id="46" creationId="{FE0124DE-736A-EFF3-885E-9F76BBB2DFD1}"/>
          </ac:spMkLst>
        </pc:spChg>
        <pc:spChg chg="add mod">
          <ac:chgData name="kunchala tirupathi" userId="7a596f549d4b5528" providerId="LiveId" clId="{17B14B29-FF0E-401F-BE45-1520C589F359}" dt="2024-08-01T08:40:23.912" v="151" actId="478"/>
          <ac:spMkLst>
            <pc:docMk/>
            <pc:sldMk cId="0" sldId="263"/>
            <ac:spMk id="47" creationId="{C991CDED-9408-5A64-02BD-92744D7235AC}"/>
          </ac:spMkLst>
        </pc:spChg>
        <pc:grpChg chg="del">
          <ac:chgData name="kunchala tirupathi" userId="7a596f549d4b5528" providerId="LiveId" clId="{17B14B29-FF0E-401F-BE45-1520C589F359}" dt="2024-08-01T08:40:23.912" v="151" actId="478"/>
          <ac:grpSpMkLst>
            <pc:docMk/>
            <pc:sldMk cId="0" sldId="263"/>
            <ac:grpSpMk id="2" creationId="{00000000-0000-0000-0000-000000000000}"/>
          </ac:grpSpMkLst>
        </pc:grpChg>
        <pc:picChg chg="del">
          <ac:chgData name="kunchala tirupathi" userId="7a596f549d4b5528" providerId="LiveId" clId="{17B14B29-FF0E-401F-BE45-1520C589F359}" dt="2024-08-01T08:40:23.912" v="151" actId="478"/>
          <ac:picMkLst>
            <pc:docMk/>
            <pc:sldMk cId="0" sldId="263"/>
            <ac:picMk id="19" creationId="{00000000-0000-0000-0000-000000000000}"/>
          </ac:picMkLst>
        </pc:picChg>
        <pc:picChg chg="del">
          <ac:chgData name="kunchala tirupathi" userId="7a596f549d4b5528" providerId="LiveId" clId="{17B14B29-FF0E-401F-BE45-1520C589F359}" dt="2024-08-01T08:40:23.912" v="151" actId="478"/>
          <ac:picMkLst>
            <pc:docMk/>
            <pc:sldMk cId="0" sldId="263"/>
            <ac:picMk id="20" creationId="{00000000-0000-0000-0000-000000000000}"/>
          </ac:picMkLst>
        </pc:picChg>
        <pc:picChg chg="del">
          <ac:chgData name="kunchala tirupathi" userId="7a596f549d4b5528" providerId="LiveId" clId="{17B14B29-FF0E-401F-BE45-1520C589F359}" dt="2024-08-01T08:40:23.912" v="151" actId="478"/>
          <ac:picMkLst>
            <pc:docMk/>
            <pc:sldMk cId="0" sldId="263"/>
            <ac:picMk id="21" creationId="{00000000-0000-0000-0000-000000000000}"/>
          </ac:picMkLst>
        </pc:picChg>
        <pc:picChg chg="del">
          <ac:chgData name="kunchala tirupathi" userId="7a596f549d4b5528" providerId="LiveId" clId="{17B14B29-FF0E-401F-BE45-1520C589F359}" dt="2024-08-01T08:40:23.912" v="151" actId="478"/>
          <ac:picMkLst>
            <pc:docMk/>
            <pc:sldMk cId="0" sldId="263"/>
            <ac:picMk id="22" creationId="{00000000-0000-0000-0000-000000000000}"/>
          </ac:picMkLst>
        </pc:picChg>
        <pc:picChg chg="del">
          <ac:chgData name="kunchala tirupathi" userId="7a596f549d4b5528" providerId="LiveId" clId="{17B14B29-FF0E-401F-BE45-1520C589F359}" dt="2024-08-01T08:40:23.912" v="151" actId="478"/>
          <ac:picMkLst>
            <pc:docMk/>
            <pc:sldMk cId="0" sldId="263"/>
            <ac:picMk id="23" creationId="{00000000-0000-0000-0000-000000000000}"/>
          </ac:picMkLst>
        </pc:picChg>
        <pc:picChg chg="del">
          <ac:chgData name="kunchala tirupathi" userId="7a596f549d4b5528" providerId="LiveId" clId="{17B14B29-FF0E-401F-BE45-1520C589F359}" dt="2024-08-01T08:40:23.912" v="151" actId="478"/>
          <ac:picMkLst>
            <pc:docMk/>
            <pc:sldMk cId="0" sldId="263"/>
            <ac:picMk id="24" creationId="{00000000-0000-0000-0000-000000000000}"/>
          </ac:picMkLst>
        </pc:picChg>
        <pc:picChg chg="del">
          <ac:chgData name="kunchala tirupathi" userId="7a596f549d4b5528" providerId="LiveId" clId="{17B14B29-FF0E-401F-BE45-1520C589F359}" dt="2024-08-01T08:40:23.912" v="151" actId="478"/>
          <ac:picMkLst>
            <pc:docMk/>
            <pc:sldMk cId="0" sldId="263"/>
            <ac:picMk id="25" creationId="{00000000-0000-0000-0000-000000000000}"/>
          </ac:picMkLst>
        </pc:picChg>
        <pc:picChg chg="del">
          <ac:chgData name="kunchala tirupathi" userId="7a596f549d4b5528" providerId="LiveId" clId="{17B14B29-FF0E-401F-BE45-1520C589F359}" dt="2024-08-01T08:40:23.912" v="151" actId="478"/>
          <ac:picMkLst>
            <pc:docMk/>
            <pc:sldMk cId="0" sldId="263"/>
            <ac:picMk id="26" creationId="{00000000-0000-0000-0000-000000000000}"/>
          </ac:picMkLst>
        </pc:picChg>
        <pc:picChg chg="del">
          <ac:chgData name="kunchala tirupathi" userId="7a596f549d4b5528" providerId="LiveId" clId="{17B14B29-FF0E-401F-BE45-1520C589F359}" dt="2024-08-01T08:40:23.912" v="151" actId="478"/>
          <ac:picMkLst>
            <pc:docMk/>
            <pc:sldMk cId="0" sldId="263"/>
            <ac:picMk id="27" creationId="{00000000-0000-0000-0000-000000000000}"/>
          </ac:picMkLst>
        </pc:picChg>
        <pc:picChg chg="del">
          <ac:chgData name="kunchala tirupathi" userId="7a596f549d4b5528" providerId="LiveId" clId="{17B14B29-FF0E-401F-BE45-1520C589F359}" dt="2024-08-01T08:40:23.912" v="151" actId="478"/>
          <ac:picMkLst>
            <pc:docMk/>
            <pc:sldMk cId="0" sldId="263"/>
            <ac:picMk id="28" creationId="{00000000-0000-0000-0000-000000000000}"/>
          </ac:picMkLst>
        </pc:picChg>
        <pc:picChg chg="del">
          <ac:chgData name="kunchala tirupathi" userId="7a596f549d4b5528" providerId="LiveId" clId="{17B14B29-FF0E-401F-BE45-1520C589F359}" dt="2024-08-01T08:40:23.912" v="151" actId="478"/>
          <ac:picMkLst>
            <pc:docMk/>
            <pc:sldMk cId="0" sldId="263"/>
            <ac:picMk id="29" creationId="{00000000-0000-0000-0000-000000000000}"/>
          </ac:picMkLst>
        </pc:picChg>
        <pc:picChg chg="del">
          <ac:chgData name="kunchala tirupathi" userId="7a596f549d4b5528" providerId="LiveId" clId="{17B14B29-FF0E-401F-BE45-1520C589F359}" dt="2024-08-01T08:40:23.912" v="151" actId="478"/>
          <ac:picMkLst>
            <pc:docMk/>
            <pc:sldMk cId="0" sldId="263"/>
            <ac:picMk id="30" creationId="{00000000-0000-0000-0000-000000000000}"/>
          </ac:picMkLst>
        </pc:picChg>
        <pc:picChg chg="del">
          <ac:chgData name="kunchala tirupathi" userId="7a596f549d4b5528" providerId="LiveId" clId="{17B14B29-FF0E-401F-BE45-1520C589F359}" dt="2024-08-01T08:40:23.912" v="151" actId="478"/>
          <ac:picMkLst>
            <pc:docMk/>
            <pc:sldMk cId="0" sldId="263"/>
            <ac:picMk id="31" creationId="{00000000-0000-0000-0000-000000000000}"/>
          </ac:picMkLst>
        </pc:picChg>
        <pc:picChg chg="del">
          <ac:chgData name="kunchala tirupathi" userId="7a596f549d4b5528" providerId="LiveId" clId="{17B14B29-FF0E-401F-BE45-1520C589F359}" dt="2024-08-01T08:40:23.912" v="151" actId="478"/>
          <ac:picMkLst>
            <pc:docMk/>
            <pc:sldMk cId="0" sldId="263"/>
            <ac:picMk id="32" creationId="{00000000-0000-0000-0000-000000000000}"/>
          </ac:picMkLst>
        </pc:picChg>
        <pc:picChg chg="del">
          <ac:chgData name="kunchala tirupathi" userId="7a596f549d4b5528" providerId="LiveId" clId="{17B14B29-FF0E-401F-BE45-1520C589F359}" dt="2024-08-01T08:40:23.912" v="151" actId="478"/>
          <ac:picMkLst>
            <pc:docMk/>
            <pc:sldMk cId="0" sldId="263"/>
            <ac:picMk id="33" creationId="{00000000-0000-0000-0000-000000000000}"/>
          </ac:picMkLst>
        </pc:picChg>
        <pc:picChg chg="del">
          <ac:chgData name="kunchala tirupathi" userId="7a596f549d4b5528" providerId="LiveId" clId="{17B14B29-FF0E-401F-BE45-1520C589F359}" dt="2024-08-01T08:40:23.912" v="151" actId="478"/>
          <ac:picMkLst>
            <pc:docMk/>
            <pc:sldMk cId="0" sldId="263"/>
            <ac:picMk id="34" creationId="{00000000-0000-0000-0000-000000000000}"/>
          </ac:picMkLst>
        </pc:picChg>
        <pc:picChg chg="del">
          <ac:chgData name="kunchala tirupathi" userId="7a596f549d4b5528" providerId="LiveId" clId="{17B14B29-FF0E-401F-BE45-1520C589F359}" dt="2024-08-01T08:40:23.912" v="151" actId="478"/>
          <ac:picMkLst>
            <pc:docMk/>
            <pc:sldMk cId="0" sldId="263"/>
            <ac:picMk id="35" creationId="{00000000-0000-0000-0000-000000000000}"/>
          </ac:picMkLst>
        </pc:picChg>
        <pc:picChg chg="del">
          <ac:chgData name="kunchala tirupathi" userId="7a596f549d4b5528" providerId="LiveId" clId="{17B14B29-FF0E-401F-BE45-1520C589F359}" dt="2024-08-01T08:40:23.912" v="151" actId="478"/>
          <ac:picMkLst>
            <pc:docMk/>
            <pc:sldMk cId="0" sldId="263"/>
            <ac:picMk id="36" creationId="{00000000-0000-0000-0000-000000000000}"/>
          </ac:picMkLst>
        </pc:picChg>
        <pc:picChg chg="del">
          <ac:chgData name="kunchala tirupathi" userId="7a596f549d4b5528" providerId="LiveId" clId="{17B14B29-FF0E-401F-BE45-1520C589F359}" dt="2024-08-01T08:40:23.912" v="151" actId="478"/>
          <ac:picMkLst>
            <pc:docMk/>
            <pc:sldMk cId="0" sldId="263"/>
            <ac:picMk id="37" creationId="{00000000-0000-0000-0000-000000000000}"/>
          </ac:picMkLst>
        </pc:picChg>
        <pc:picChg chg="del">
          <ac:chgData name="kunchala tirupathi" userId="7a596f549d4b5528" providerId="LiveId" clId="{17B14B29-FF0E-401F-BE45-1520C589F359}" dt="2024-08-01T08:40:23.912" v="151" actId="478"/>
          <ac:picMkLst>
            <pc:docMk/>
            <pc:sldMk cId="0" sldId="263"/>
            <ac:picMk id="38" creationId="{00000000-0000-0000-0000-000000000000}"/>
          </ac:picMkLst>
        </pc:picChg>
        <pc:picChg chg="del">
          <ac:chgData name="kunchala tirupathi" userId="7a596f549d4b5528" providerId="LiveId" clId="{17B14B29-FF0E-401F-BE45-1520C589F359}" dt="2024-08-01T08:40:23.912" v="151" actId="478"/>
          <ac:picMkLst>
            <pc:docMk/>
            <pc:sldMk cId="0" sldId="263"/>
            <ac:picMk id="39" creationId="{00000000-0000-0000-0000-000000000000}"/>
          </ac:picMkLst>
        </pc:picChg>
        <pc:picChg chg="del">
          <ac:chgData name="kunchala tirupathi" userId="7a596f549d4b5528" providerId="LiveId" clId="{17B14B29-FF0E-401F-BE45-1520C589F359}" dt="2024-08-01T08:40:23.912" v="151" actId="478"/>
          <ac:picMkLst>
            <pc:docMk/>
            <pc:sldMk cId="0" sldId="263"/>
            <ac:picMk id="40" creationId="{00000000-0000-0000-0000-000000000000}"/>
          </ac:picMkLst>
        </pc:picChg>
        <pc:picChg chg="del">
          <ac:chgData name="kunchala tirupathi" userId="7a596f549d4b5528" providerId="LiveId" clId="{17B14B29-FF0E-401F-BE45-1520C589F359}" dt="2024-08-01T08:40:23.912" v="151" actId="478"/>
          <ac:picMkLst>
            <pc:docMk/>
            <pc:sldMk cId="0" sldId="263"/>
            <ac:picMk id="41" creationId="{00000000-0000-0000-0000-000000000000}"/>
          </ac:picMkLst>
        </pc:picChg>
        <pc:picChg chg="del">
          <ac:chgData name="kunchala tirupathi" userId="7a596f549d4b5528" providerId="LiveId" clId="{17B14B29-FF0E-401F-BE45-1520C589F359}" dt="2024-08-01T08:40:23.912" v="151" actId="478"/>
          <ac:picMkLst>
            <pc:docMk/>
            <pc:sldMk cId="0" sldId="263"/>
            <ac:picMk id="42" creationId="{00000000-0000-0000-0000-000000000000}"/>
          </ac:picMkLst>
        </pc:picChg>
        <pc:picChg chg="del">
          <ac:chgData name="kunchala tirupathi" userId="7a596f549d4b5528" providerId="LiveId" clId="{17B14B29-FF0E-401F-BE45-1520C589F359}" dt="2024-08-01T08:40:23.912" v="151" actId="478"/>
          <ac:picMkLst>
            <pc:docMk/>
            <pc:sldMk cId="0" sldId="263"/>
            <ac:picMk id="43" creationId="{00000000-0000-0000-0000-000000000000}"/>
          </ac:picMkLst>
        </pc:picChg>
      </pc:sldChg>
      <pc:sldChg chg="delSp modSp mod">
        <pc:chgData name="kunchala tirupathi" userId="7a596f549d4b5528" providerId="LiveId" clId="{17B14B29-FF0E-401F-BE45-1520C589F359}" dt="2024-08-01T08:54:59.796" v="686" actId="115"/>
        <pc:sldMkLst>
          <pc:docMk/>
          <pc:sldMk cId="0" sldId="268"/>
        </pc:sldMkLst>
        <pc:spChg chg="mod">
          <ac:chgData name="kunchala tirupathi" userId="7a596f549d4b5528" providerId="LiveId" clId="{17B14B29-FF0E-401F-BE45-1520C589F359}" dt="2024-08-01T08:54:59.796" v="686" actId="115"/>
          <ac:spMkLst>
            <pc:docMk/>
            <pc:sldMk cId="0" sldId="268"/>
            <ac:spMk id="14" creationId="{B0707407-3FBB-B741-608A-BCE1254649D2}"/>
          </ac:spMkLst>
        </pc:spChg>
        <pc:spChg chg="mod">
          <ac:chgData name="kunchala tirupathi" userId="7a596f549d4b5528" providerId="LiveId" clId="{17B14B29-FF0E-401F-BE45-1520C589F359}" dt="2024-08-01T08:50:59.274" v="598" actId="1076"/>
          <ac:spMkLst>
            <pc:docMk/>
            <pc:sldMk cId="0" sldId="268"/>
            <ac:spMk id="4098" creationId="{72F73C02-3FF3-A871-4F83-C502373E6AE6}"/>
          </ac:spMkLst>
        </pc:spChg>
        <pc:picChg chg="del mod">
          <ac:chgData name="kunchala tirupathi" userId="7a596f549d4b5528" providerId="LiveId" clId="{17B14B29-FF0E-401F-BE45-1520C589F359}" dt="2024-08-01T08:53:44.002" v="632" actId="478"/>
          <ac:picMkLst>
            <pc:docMk/>
            <pc:sldMk cId="0" sldId="268"/>
            <ac:picMk id="3" creationId="{EB38BAD1-AD0C-45A8-74E4-A8FAB5D2C8E4}"/>
          </ac:picMkLst>
        </pc:picChg>
      </pc:sldChg>
      <pc:sldChg chg="modSp mod">
        <pc:chgData name="kunchala tirupathi" userId="7a596f549d4b5528" providerId="LiveId" clId="{17B14B29-FF0E-401F-BE45-1520C589F359}" dt="2024-08-01T08:58:01.390" v="708" actId="2711"/>
        <pc:sldMkLst>
          <pc:docMk/>
          <pc:sldMk cId="3049251371" sldId="269"/>
        </pc:sldMkLst>
        <pc:spChg chg="mod">
          <ac:chgData name="kunchala tirupathi" userId="7a596f549d4b5528" providerId="LiveId" clId="{17B14B29-FF0E-401F-BE45-1520C589F359}" dt="2024-08-01T08:58:01.390" v="708" actId="2711"/>
          <ac:spMkLst>
            <pc:docMk/>
            <pc:sldMk cId="3049251371" sldId="269"/>
            <ac:spMk id="2" creationId="{71D791E5-E14C-FC2D-9EFD-AC0A65505FF1}"/>
          </ac:spMkLst>
        </pc:spChg>
        <pc:spChg chg="mod">
          <ac:chgData name="kunchala tirupathi" userId="7a596f549d4b5528" providerId="LiveId" clId="{17B14B29-FF0E-401F-BE45-1520C589F359}" dt="2024-08-01T08:57:27.957" v="706" actId="404"/>
          <ac:spMkLst>
            <pc:docMk/>
            <pc:sldMk cId="3049251371" sldId="269"/>
            <ac:spMk id="3" creationId="{6BC44E04-9781-E1ED-A359-29E74813A532}"/>
          </ac:spMkLst>
        </pc:spChg>
      </pc:sldChg>
      <pc:sldChg chg="modSp mod">
        <pc:chgData name="kunchala tirupathi" userId="7a596f549d4b5528" providerId="LiveId" clId="{17B14B29-FF0E-401F-BE45-1520C589F359}" dt="2024-08-01T08:49:51.372" v="588" actId="1076"/>
        <pc:sldMkLst>
          <pc:docMk/>
          <pc:sldMk cId="1316199767" sldId="270"/>
        </pc:sldMkLst>
        <pc:spChg chg="mod">
          <ac:chgData name="kunchala tirupathi" userId="7a596f549d4b5528" providerId="LiveId" clId="{17B14B29-FF0E-401F-BE45-1520C589F359}" dt="2024-08-01T08:49:51.372" v="588" actId="1076"/>
          <ac:spMkLst>
            <pc:docMk/>
            <pc:sldMk cId="1316199767" sldId="270"/>
            <ac:spMk id="2" creationId="{61150C2E-40A1-4DE2-979D-4CCC435A5851}"/>
          </ac:spMkLst>
        </pc:spChg>
        <pc:spChg chg="mod">
          <ac:chgData name="kunchala tirupathi" userId="7a596f549d4b5528" providerId="LiveId" clId="{17B14B29-FF0E-401F-BE45-1520C589F359}" dt="2024-08-01T08:49:44.883" v="587" actId="1076"/>
          <ac:spMkLst>
            <pc:docMk/>
            <pc:sldMk cId="1316199767" sldId="270"/>
            <ac:spMk id="3" creationId="{1C7FBE57-66CD-5120-2AC9-5EF353277B54}"/>
          </ac:spMkLst>
        </pc:spChg>
      </pc:sldChg>
      <pc:sldChg chg="delSp modSp mod">
        <pc:chgData name="kunchala tirupathi" userId="7a596f549d4b5528" providerId="LiveId" clId="{17B14B29-FF0E-401F-BE45-1520C589F359}" dt="2024-08-01T09:00:42.147" v="750" actId="1076"/>
        <pc:sldMkLst>
          <pc:docMk/>
          <pc:sldMk cId="4282147340" sldId="273"/>
        </pc:sldMkLst>
        <pc:spChg chg="mod">
          <ac:chgData name="kunchala tirupathi" userId="7a596f549d4b5528" providerId="LiveId" clId="{17B14B29-FF0E-401F-BE45-1520C589F359}" dt="2024-08-01T09:00:18.625" v="736" actId="403"/>
          <ac:spMkLst>
            <pc:docMk/>
            <pc:sldMk cId="4282147340" sldId="273"/>
            <ac:spMk id="2" creationId="{7C219C5A-2981-6B8B-B422-211FAABC217F}"/>
          </ac:spMkLst>
        </pc:spChg>
        <pc:spChg chg="mod">
          <ac:chgData name="kunchala tirupathi" userId="7a596f549d4b5528" providerId="LiveId" clId="{17B14B29-FF0E-401F-BE45-1520C589F359}" dt="2024-08-01T09:00:37.316" v="749" actId="1038"/>
          <ac:spMkLst>
            <pc:docMk/>
            <pc:sldMk cId="4282147340" sldId="273"/>
            <ac:spMk id="3" creationId="{17E4C860-4D9E-3611-4F44-B0798D65AFC7}"/>
          </ac:spMkLst>
        </pc:spChg>
        <pc:spChg chg="del mod">
          <ac:chgData name="kunchala tirupathi" userId="7a596f549d4b5528" providerId="LiveId" clId="{17B14B29-FF0E-401F-BE45-1520C589F359}" dt="2024-08-01T08:58:40.075" v="709" actId="478"/>
          <ac:spMkLst>
            <pc:docMk/>
            <pc:sldMk cId="4282147340" sldId="273"/>
            <ac:spMk id="5" creationId="{7B842D88-748B-5F9A-AC6F-FB39656C2548}"/>
          </ac:spMkLst>
        </pc:spChg>
        <pc:spChg chg="mod">
          <ac:chgData name="kunchala tirupathi" userId="7a596f549d4b5528" providerId="LiveId" clId="{17B14B29-FF0E-401F-BE45-1520C589F359}" dt="2024-08-01T09:00:42.147" v="750" actId="1076"/>
          <ac:spMkLst>
            <pc:docMk/>
            <pc:sldMk cId="4282147340" sldId="273"/>
            <ac:spMk id="7" creationId="{92CB248C-6F70-21AF-1381-0078D73085A6}"/>
          </ac:spMkLst>
        </pc:spChg>
      </pc:sldChg>
      <pc:sldChg chg="addSp delSp modSp mod">
        <pc:chgData name="kunchala tirupathi" userId="7a596f549d4b5528" providerId="LiveId" clId="{17B14B29-FF0E-401F-BE45-1520C589F359}" dt="2024-08-01T09:00:02.671" v="735" actId="20577"/>
        <pc:sldMkLst>
          <pc:docMk/>
          <pc:sldMk cId="216148577" sldId="274"/>
        </pc:sldMkLst>
        <pc:spChg chg="mod">
          <ac:chgData name="kunchala tirupathi" userId="7a596f549d4b5528" providerId="LiveId" clId="{17B14B29-FF0E-401F-BE45-1520C589F359}" dt="2024-08-01T08:52:17.480" v="607" actId="403"/>
          <ac:spMkLst>
            <pc:docMk/>
            <pc:sldMk cId="216148577" sldId="274"/>
            <ac:spMk id="2" creationId="{B49ABE20-9BE6-C136-6531-8C26A0AD6E4E}"/>
          </ac:spMkLst>
        </pc:spChg>
        <pc:spChg chg="mod">
          <ac:chgData name="kunchala tirupathi" userId="7a596f549d4b5528" providerId="LiveId" clId="{17B14B29-FF0E-401F-BE45-1520C589F359}" dt="2024-08-01T08:59:44.405" v="721" actId="1076"/>
          <ac:spMkLst>
            <pc:docMk/>
            <pc:sldMk cId="216148577" sldId="274"/>
            <ac:spMk id="3" creationId="{A5ADDCB4-0A34-346F-EF5C-7EE1832BE5E9}"/>
          </ac:spMkLst>
        </pc:spChg>
        <pc:spChg chg="add del mod">
          <ac:chgData name="kunchala tirupathi" userId="7a596f549d4b5528" providerId="LiveId" clId="{17B14B29-FF0E-401F-BE45-1520C589F359}" dt="2024-08-01T09:00:02.671" v="735" actId="20577"/>
          <ac:spMkLst>
            <pc:docMk/>
            <pc:sldMk cId="216148577" sldId="274"/>
            <ac:spMk id="4" creationId="{2047AF28-72F1-9F2D-69C7-D9034FDB3251}"/>
          </ac:spMkLst>
        </pc:spChg>
        <pc:spChg chg="del mod">
          <ac:chgData name="kunchala tirupathi" userId="7a596f549d4b5528" providerId="LiveId" clId="{17B14B29-FF0E-401F-BE45-1520C589F359}" dt="2024-08-01T08:59:24.706" v="716" actId="478"/>
          <ac:spMkLst>
            <pc:docMk/>
            <pc:sldMk cId="216148577" sldId="274"/>
            <ac:spMk id="5" creationId="{6B9679AD-1ADE-2F8E-2D04-4D66955A86C4}"/>
          </ac:spMkLst>
        </pc:spChg>
      </pc:sldChg>
      <pc:sldChg chg="modSp mod ord">
        <pc:chgData name="kunchala tirupathi" userId="7a596f549d4b5528" providerId="LiveId" clId="{17B14B29-FF0E-401F-BE45-1520C589F359}" dt="2024-08-01T09:02:17.091" v="752"/>
        <pc:sldMkLst>
          <pc:docMk/>
          <pc:sldMk cId="2130749404" sldId="275"/>
        </pc:sldMkLst>
        <pc:spChg chg="mod">
          <ac:chgData name="kunchala tirupathi" userId="7a596f549d4b5528" providerId="LiveId" clId="{17B14B29-FF0E-401F-BE45-1520C589F359}" dt="2024-08-01T08:29:30.663" v="13" actId="27636"/>
          <ac:spMkLst>
            <pc:docMk/>
            <pc:sldMk cId="2130749404" sldId="275"/>
            <ac:spMk id="6" creationId="{ED30CC5A-434E-AA7A-964E-C317307EF659}"/>
          </ac:spMkLst>
        </pc:spChg>
      </pc:sldChg>
      <pc:sldChg chg="modSp mod ord">
        <pc:chgData name="kunchala tirupathi" userId="7a596f549d4b5528" providerId="LiveId" clId="{17B14B29-FF0E-401F-BE45-1520C589F359}" dt="2024-08-01T09:02:19.427" v="754"/>
        <pc:sldMkLst>
          <pc:docMk/>
          <pc:sldMk cId="4267801451" sldId="276"/>
        </pc:sldMkLst>
        <pc:spChg chg="mod">
          <ac:chgData name="kunchala tirupathi" userId="7a596f549d4b5528" providerId="LiveId" clId="{17B14B29-FF0E-401F-BE45-1520C589F359}" dt="2024-08-01T08:29:30.663" v="14" actId="27636"/>
          <ac:spMkLst>
            <pc:docMk/>
            <pc:sldMk cId="4267801451" sldId="276"/>
            <ac:spMk id="4" creationId="{C3F9ADC8-192A-80DF-468C-5A3E49C17955}"/>
          </ac:spMkLst>
        </pc:spChg>
      </pc:sldChg>
      <pc:sldChg chg="modSp new del mod">
        <pc:chgData name="kunchala tirupathi" userId="7a596f549d4b5528" providerId="LiveId" clId="{17B14B29-FF0E-401F-BE45-1520C589F359}" dt="2024-08-01T09:03:17.356" v="756" actId="47"/>
        <pc:sldMkLst>
          <pc:docMk/>
          <pc:sldMk cId="349149436" sldId="277"/>
        </pc:sldMkLst>
        <pc:spChg chg="mod">
          <ac:chgData name="kunchala tirupathi" userId="7a596f549d4b5528" providerId="LiveId" clId="{17B14B29-FF0E-401F-BE45-1520C589F359}" dt="2024-08-01T08:38:36.731" v="126"/>
          <ac:spMkLst>
            <pc:docMk/>
            <pc:sldMk cId="349149436" sldId="277"/>
            <ac:spMk id="2" creationId="{34416D73-F8A3-F6FA-46B9-6EB2B73944E5}"/>
          </ac:spMkLst>
        </pc:spChg>
        <pc:spChg chg="mod">
          <ac:chgData name="kunchala tirupathi" userId="7a596f549d4b5528" providerId="LiveId" clId="{17B14B29-FF0E-401F-BE45-1520C589F359}" dt="2024-08-01T08:39:20.343" v="138" actId="1036"/>
          <ac:spMkLst>
            <pc:docMk/>
            <pc:sldMk cId="349149436" sldId="277"/>
            <ac:spMk id="3" creationId="{32DE1D0C-C703-5CC7-898B-90EC5BF27996}"/>
          </ac:spMkLst>
        </pc:spChg>
      </pc:sldChg>
      <pc:sldChg chg="addSp modSp new del mod">
        <pc:chgData name="kunchala tirupathi" userId="7a596f549d4b5528" providerId="LiveId" clId="{17B14B29-FF0E-401F-BE45-1520C589F359}" dt="2024-08-01T08:38:23.420" v="124" actId="47"/>
        <pc:sldMkLst>
          <pc:docMk/>
          <pc:sldMk cId="2270330805" sldId="277"/>
        </pc:sldMkLst>
        <pc:spChg chg="add">
          <ac:chgData name="kunchala tirupathi" userId="7a596f549d4b5528" providerId="LiveId" clId="{17B14B29-FF0E-401F-BE45-1520C589F359}" dt="2024-08-01T08:36:21.380" v="112" actId="22"/>
          <ac:spMkLst>
            <pc:docMk/>
            <pc:sldMk cId="2270330805" sldId="277"/>
            <ac:spMk id="5" creationId="{D373828C-DDF2-76CE-E20C-39271DAA1344}"/>
          </ac:spMkLst>
        </pc:spChg>
        <pc:spChg chg="add mod">
          <ac:chgData name="kunchala tirupathi" userId="7a596f549d4b5528" providerId="LiveId" clId="{17B14B29-FF0E-401F-BE45-1520C589F359}" dt="2024-08-01T08:36:32.052" v="114" actId="1076"/>
          <ac:spMkLst>
            <pc:docMk/>
            <pc:sldMk cId="2270330805" sldId="277"/>
            <ac:spMk id="7" creationId="{2D7AEA33-EB8A-E9BC-51C9-04841550A82F}"/>
          </ac:spMkLst>
        </pc:spChg>
      </pc:sldChg>
      <pc:sldChg chg="modSp new mod">
        <pc:chgData name="kunchala tirupathi" userId="7a596f549d4b5528" providerId="LiveId" clId="{17B14B29-FF0E-401F-BE45-1520C589F359}" dt="2024-08-01T08:40:06.949" v="149" actId="20577"/>
        <pc:sldMkLst>
          <pc:docMk/>
          <pc:sldMk cId="810103550" sldId="278"/>
        </pc:sldMkLst>
        <pc:spChg chg="mod">
          <ac:chgData name="kunchala tirupathi" userId="7a596f549d4b5528" providerId="LiveId" clId="{17B14B29-FF0E-401F-BE45-1520C589F359}" dt="2024-08-01T08:40:06.949" v="149" actId="20577"/>
          <ac:spMkLst>
            <pc:docMk/>
            <pc:sldMk cId="810103550" sldId="278"/>
            <ac:spMk id="2" creationId="{7AEAF3FA-6356-5131-51F5-1FA03BD8FB1A}"/>
          </ac:spMkLst>
        </pc:spChg>
        <pc:spChg chg="mod">
          <ac:chgData name="kunchala tirupathi" userId="7a596f549d4b5528" providerId="LiveId" clId="{17B14B29-FF0E-401F-BE45-1520C589F359}" dt="2024-08-01T08:39:50.171" v="144" actId="1076"/>
          <ac:spMkLst>
            <pc:docMk/>
            <pc:sldMk cId="810103550" sldId="278"/>
            <ac:spMk id="3" creationId="{729AB520-5011-AB86-5CB6-6D0654B5617E}"/>
          </ac:spMkLst>
        </pc:spChg>
      </pc:sldChg>
      <pc:sldChg chg="addSp delSp modSp new mod">
        <pc:chgData name="kunchala tirupathi" userId="7a596f549d4b5528" providerId="LiveId" clId="{17B14B29-FF0E-401F-BE45-1520C589F359}" dt="2024-08-01T09:05:27.180" v="810" actId="1076"/>
        <pc:sldMkLst>
          <pc:docMk/>
          <pc:sldMk cId="4127359665" sldId="279"/>
        </pc:sldMkLst>
        <pc:spChg chg="del">
          <ac:chgData name="kunchala tirupathi" userId="7a596f549d4b5528" providerId="LiveId" clId="{17B14B29-FF0E-401F-BE45-1520C589F359}" dt="2024-08-01T09:04:01.650" v="757" actId="478"/>
          <ac:spMkLst>
            <pc:docMk/>
            <pc:sldMk cId="4127359665" sldId="279"/>
            <ac:spMk id="2" creationId="{78817BDA-7D5C-6634-DD66-0870EF3F06CA}"/>
          </ac:spMkLst>
        </pc:spChg>
        <pc:spChg chg="del">
          <ac:chgData name="kunchala tirupathi" userId="7a596f549d4b5528" providerId="LiveId" clId="{17B14B29-FF0E-401F-BE45-1520C589F359}" dt="2024-08-01T09:04:04.587" v="758" actId="478"/>
          <ac:spMkLst>
            <pc:docMk/>
            <pc:sldMk cId="4127359665" sldId="279"/>
            <ac:spMk id="3" creationId="{0DAAB986-DFD9-34E5-8BF4-50F474B0E76D}"/>
          </ac:spMkLst>
        </pc:spChg>
        <pc:spChg chg="add mod">
          <ac:chgData name="kunchala tirupathi" userId="7a596f549d4b5528" providerId="LiveId" clId="{17B14B29-FF0E-401F-BE45-1520C589F359}" dt="2024-08-01T09:05:05.951" v="797" actId="21"/>
          <ac:spMkLst>
            <pc:docMk/>
            <pc:sldMk cId="4127359665" sldId="279"/>
            <ac:spMk id="4" creationId="{D21B16CF-94FA-4E5E-5DA1-FB4ACC74C74C}"/>
          </ac:spMkLst>
        </pc:spChg>
        <pc:spChg chg="add mod">
          <ac:chgData name="kunchala tirupathi" userId="7a596f549d4b5528" providerId="LiveId" clId="{17B14B29-FF0E-401F-BE45-1520C589F359}" dt="2024-08-01T09:05:27.180" v="810" actId="1076"/>
          <ac:spMkLst>
            <pc:docMk/>
            <pc:sldMk cId="4127359665" sldId="279"/>
            <ac:spMk id="6" creationId="{6EEEE0B2-AF77-8EF5-0921-9F31F190F4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AF7CE092-3994-424C-8168-CA4EE2748F62}" type="datetimeFigureOut">
              <a:rPr lang="en-IN" smtClean="0"/>
              <a:t>05-02-2025</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BDCDF740-831F-4828-9ABF-A1DDF230254C}" type="slidenum">
              <a:rPr lang="en-IN" smtClean="0"/>
              <a:t>‹#›</a:t>
            </a:fld>
            <a:endParaRPr lang="en-IN"/>
          </a:p>
        </p:txBody>
      </p:sp>
    </p:spTree>
    <p:extLst>
      <p:ext uri="{BB962C8B-B14F-4D97-AF65-F5344CB8AC3E}">
        <p14:creationId xmlns:p14="http://schemas.microsoft.com/office/powerpoint/2010/main" val="3207298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1BBD-B3B9-0E4D-C8EA-655D9A47103F}"/>
              </a:ext>
            </a:extLst>
          </p:cNvPr>
          <p:cNvSpPr>
            <a:spLocks noGrp="1"/>
          </p:cNvSpPr>
          <p:nvPr>
            <p:ph type="ctrTitle"/>
          </p:nvPr>
        </p:nvSpPr>
        <p:spPr>
          <a:xfrm>
            <a:off x="2287588" y="1685623"/>
            <a:ext cx="13725525" cy="3585821"/>
          </a:xfrm>
        </p:spPr>
        <p:txBody>
          <a:bodyPr anchor="b"/>
          <a:lstStyle>
            <a:lvl1pPr algn="ctr">
              <a:defRPr sz="9006"/>
            </a:lvl1pPr>
          </a:lstStyle>
          <a:p>
            <a:r>
              <a:rPr lang="en-US"/>
              <a:t>Click to edit Master title style</a:t>
            </a:r>
            <a:endParaRPr lang="en-IN"/>
          </a:p>
        </p:txBody>
      </p:sp>
      <p:sp>
        <p:nvSpPr>
          <p:cNvPr id="3" name="Subtitle 2">
            <a:extLst>
              <a:ext uri="{FF2B5EF4-FFF2-40B4-BE49-F238E27FC236}">
                <a16:creationId xmlns:a16="http://schemas.microsoft.com/office/drawing/2014/main" id="{204604CA-ADEC-03D6-DDF9-E61D54ED7DB6}"/>
              </a:ext>
            </a:extLst>
          </p:cNvPr>
          <p:cNvSpPr>
            <a:spLocks noGrp="1"/>
          </p:cNvSpPr>
          <p:nvPr>
            <p:ph type="subTitle" idx="1"/>
          </p:nvPr>
        </p:nvSpPr>
        <p:spPr>
          <a:xfrm>
            <a:off x="2287588" y="5409728"/>
            <a:ext cx="13725525" cy="2486709"/>
          </a:xfrm>
        </p:spPr>
        <p:txBody>
          <a:bodyPr/>
          <a:lstStyle>
            <a:lvl1pPr marL="0" indent="0" algn="ctr">
              <a:buNone/>
              <a:defRPr sz="3602"/>
            </a:lvl1pPr>
            <a:lvl2pPr marL="686257" indent="0" algn="ctr">
              <a:buNone/>
              <a:defRPr sz="3002"/>
            </a:lvl2pPr>
            <a:lvl3pPr marL="1372514" indent="0" algn="ctr">
              <a:buNone/>
              <a:defRPr sz="2702"/>
            </a:lvl3pPr>
            <a:lvl4pPr marL="2058772" indent="0" algn="ctr">
              <a:buNone/>
              <a:defRPr sz="2402"/>
            </a:lvl4pPr>
            <a:lvl5pPr marL="2745029" indent="0" algn="ctr">
              <a:buNone/>
              <a:defRPr sz="2402"/>
            </a:lvl5pPr>
            <a:lvl6pPr marL="3431286" indent="0" algn="ctr">
              <a:buNone/>
              <a:defRPr sz="2402"/>
            </a:lvl6pPr>
            <a:lvl7pPr marL="4117543" indent="0" algn="ctr">
              <a:buNone/>
              <a:defRPr sz="2402"/>
            </a:lvl7pPr>
            <a:lvl8pPr marL="4803800" indent="0" algn="ctr">
              <a:buNone/>
              <a:defRPr sz="2402"/>
            </a:lvl8pPr>
            <a:lvl9pPr marL="5490058" indent="0" algn="ctr">
              <a:buNone/>
              <a:defRPr sz="240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96FF84-8D7F-4219-AC65-AFC1043D5204}"/>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5" name="Footer Placeholder 4">
            <a:extLst>
              <a:ext uri="{FF2B5EF4-FFF2-40B4-BE49-F238E27FC236}">
                <a16:creationId xmlns:a16="http://schemas.microsoft.com/office/drawing/2014/main" id="{734DEA0D-3AD5-6AC3-A210-DDC2E260B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CE8F1-473B-67C1-5A98-3C66D13ECD6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375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8DFC-25B9-3ED6-0287-DA5182DDCC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6ED655-7AB8-19D8-1900-EAF7B6ACD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22B46-A356-AC99-C897-61ED53834A50}"/>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5" name="Footer Placeholder 4">
            <a:extLst>
              <a:ext uri="{FF2B5EF4-FFF2-40B4-BE49-F238E27FC236}">
                <a16:creationId xmlns:a16="http://schemas.microsoft.com/office/drawing/2014/main" id="{ADE7F416-61BF-94C6-6556-536D2A74C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3A47EF-E3C8-586C-17CF-FDBB16CA36B6}"/>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902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35FE2-3142-C804-108A-B2D2529947B6}"/>
              </a:ext>
            </a:extLst>
          </p:cNvPr>
          <p:cNvSpPr>
            <a:spLocks noGrp="1"/>
          </p:cNvSpPr>
          <p:nvPr>
            <p:ph type="title" orient="vert"/>
          </p:nvPr>
        </p:nvSpPr>
        <p:spPr>
          <a:xfrm>
            <a:off x="13096439" y="548363"/>
            <a:ext cx="3946088" cy="872852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930DDA-748E-721F-7C58-393B1C1AEA40}"/>
              </a:ext>
            </a:extLst>
          </p:cNvPr>
          <p:cNvSpPr>
            <a:spLocks noGrp="1"/>
          </p:cNvSpPr>
          <p:nvPr>
            <p:ph type="body" orient="vert" idx="1"/>
          </p:nvPr>
        </p:nvSpPr>
        <p:spPr>
          <a:xfrm>
            <a:off x="1258173" y="548363"/>
            <a:ext cx="11609507" cy="8728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086D5-84A2-8DB1-FE9A-04609276BC86}"/>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5" name="Footer Placeholder 4">
            <a:extLst>
              <a:ext uri="{FF2B5EF4-FFF2-40B4-BE49-F238E27FC236}">
                <a16:creationId xmlns:a16="http://schemas.microsoft.com/office/drawing/2014/main" id="{F306A252-8E66-C6CB-B9EC-23F936EBC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587EE5-6743-1C12-78DF-57AA4D5B3D26}"/>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36231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97E2-7876-341B-4FF0-747A546E88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6E92A5-9B27-2FE4-91FB-C93CECF7DA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17506-C929-A4E2-AF0A-4C0E26BB5AE0}"/>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5" name="Footer Placeholder 4">
            <a:extLst>
              <a:ext uri="{FF2B5EF4-FFF2-40B4-BE49-F238E27FC236}">
                <a16:creationId xmlns:a16="http://schemas.microsoft.com/office/drawing/2014/main" id="{5A3D5AAA-B740-FBC3-C8AB-4D27120F6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1AB3B-A16A-C666-6DFD-19C401F6EF6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8901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E07B-CBB2-6BA7-8AE7-9E44E824F715}"/>
              </a:ext>
            </a:extLst>
          </p:cNvPr>
          <p:cNvSpPr>
            <a:spLocks noGrp="1"/>
          </p:cNvSpPr>
          <p:nvPr>
            <p:ph type="title"/>
          </p:nvPr>
        </p:nvSpPr>
        <p:spPr>
          <a:xfrm>
            <a:off x="1248641" y="2567774"/>
            <a:ext cx="15784354" cy="4284388"/>
          </a:xfrm>
        </p:spPr>
        <p:txBody>
          <a:bodyPr anchor="b"/>
          <a:lstStyle>
            <a:lvl1pPr>
              <a:defRPr sz="9006"/>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7ECF12-6F45-C48F-6523-E2C581263E88}"/>
              </a:ext>
            </a:extLst>
          </p:cNvPr>
          <p:cNvSpPr>
            <a:spLocks noGrp="1"/>
          </p:cNvSpPr>
          <p:nvPr>
            <p:ph type="body" idx="1"/>
          </p:nvPr>
        </p:nvSpPr>
        <p:spPr>
          <a:xfrm>
            <a:off x="1248641" y="6892694"/>
            <a:ext cx="15784354" cy="2253059"/>
          </a:xfrm>
        </p:spPr>
        <p:txBody>
          <a:bodyPr/>
          <a:lstStyle>
            <a:lvl1pPr marL="0" indent="0">
              <a:buNone/>
              <a:defRPr sz="3602">
                <a:solidFill>
                  <a:schemeClr val="tx1">
                    <a:tint val="75000"/>
                  </a:schemeClr>
                </a:solidFill>
              </a:defRPr>
            </a:lvl1pPr>
            <a:lvl2pPr marL="686257" indent="0">
              <a:buNone/>
              <a:defRPr sz="3002">
                <a:solidFill>
                  <a:schemeClr val="tx1">
                    <a:tint val="75000"/>
                  </a:schemeClr>
                </a:solidFill>
              </a:defRPr>
            </a:lvl2pPr>
            <a:lvl3pPr marL="1372514" indent="0">
              <a:buNone/>
              <a:defRPr sz="2702">
                <a:solidFill>
                  <a:schemeClr val="tx1">
                    <a:tint val="75000"/>
                  </a:schemeClr>
                </a:solidFill>
              </a:defRPr>
            </a:lvl3pPr>
            <a:lvl4pPr marL="2058772" indent="0">
              <a:buNone/>
              <a:defRPr sz="2402">
                <a:solidFill>
                  <a:schemeClr val="tx1">
                    <a:tint val="75000"/>
                  </a:schemeClr>
                </a:solidFill>
              </a:defRPr>
            </a:lvl4pPr>
            <a:lvl5pPr marL="2745029" indent="0">
              <a:buNone/>
              <a:defRPr sz="2402">
                <a:solidFill>
                  <a:schemeClr val="tx1">
                    <a:tint val="75000"/>
                  </a:schemeClr>
                </a:solidFill>
              </a:defRPr>
            </a:lvl5pPr>
            <a:lvl6pPr marL="3431286" indent="0">
              <a:buNone/>
              <a:defRPr sz="2402">
                <a:solidFill>
                  <a:schemeClr val="tx1">
                    <a:tint val="75000"/>
                  </a:schemeClr>
                </a:solidFill>
              </a:defRPr>
            </a:lvl6pPr>
            <a:lvl7pPr marL="4117543" indent="0">
              <a:buNone/>
              <a:defRPr sz="2402">
                <a:solidFill>
                  <a:schemeClr val="tx1">
                    <a:tint val="75000"/>
                  </a:schemeClr>
                </a:solidFill>
              </a:defRPr>
            </a:lvl7pPr>
            <a:lvl8pPr marL="4803800" indent="0">
              <a:buNone/>
              <a:defRPr sz="2402">
                <a:solidFill>
                  <a:schemeClr val="tx1">
                    <a:tint val="75000"/>
                  </a:schemeClr>
                </a:solidFill>
              </a:defRPr>
            </a:lvl8pPr>
            <a:lvl9pPr marL="5490058" indent="0">
              <a:buNone/>
              <a:defRPr sz="240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A0FA61-6CC7-B8ED-D5D9-7C4B70ECCDAC}"/>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5" name="Footer Placeholder 4">
            <a:extLst>
              <a:ext uri="{FF2B5EF4-FFF2-40B4-BE49-F238E27FC236}">
                <a16:creationId xmlns:a16="http://schemas.microsoft.com/office/drawing/2014/main" id="{9A6467F5-DFBB-E0C4-11C9-F611C090D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D895A-E777-E9D3-8E02-40577344C13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0374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B5CE-4738-3892-27A9-1BC9B2D6C3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8B0200-E3BD-8550-9FD9-A968E0C17EB4}"/>
              </a:ext>
            </a:extLst>
          </p:cNvPr>
          <p:cNvSpPr>
            <a:spLocks noGrp="1"/>
          </p:cNvSpPr>
          <p:nvPr>
            <p:ph sz="half" idx="1"/>
          </p:nvPr>
        </p:nvSpPr>
        <p:spPr>
          <a:xfrm>
            <a:off x="1258173" y="2741818"/>
            <a:ext cx="7777798" cy="6535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36D782-7CF6-5F6B-7CCE-81A76131141F}"/>
              </a:ext>
            </a:extLst>
          </p:cNvPr>
          <p:cNvSpPr>
            <a:spLocks noGrp="1"/>
          </p:cNvSpPr>
          <p:nvPr>
            <p:ph sz="half" idx="2"/>
          </p:nvPr>
        </p:nvSpPr>
        <p:spPr>
          <a:xfrm>
            <a:off x="9264729" y="2741818"/>
            <a:ext cx="7777798" cy="6535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29FFF0-5880-F5AB-9B35-BF316E1EE0D1}"/>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6" name="Footer Placeholder 5">
            <a:extLst>
              <a:ext uri="{FF2B5EF4-FFF2-40B4-BE49-F238E27FC236}">
                <a16:creationId xmlns:a16="http://schemas.microsoft.com/office/drawing/2014/main" id="{EFCDA419-8542-3210-9BCA-2E208F41CC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E15094-D92D-FD98-9595-ACBB3FB1C6A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8494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1C1B-CF40-55D7-801C-2038A3B769A6}"/>
              </a:ext>
            </a:extLst>
          </p:cNvPr>
          <p:cNvSpPr>
            <a:spLocks noGrp="1"/>
          </p:cNvSpPr>
          <p:nvPr>
            <p:ph type="title"/>
          </p:nvPr>
        </p:nvSpPr>
        <p:spPr>
          <a:xfrm>
            <a:off x="1260557" y="548365"/>
            <a:ext cx="15784354" cy="199079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5CA355-FF9D-23F2-98DB-D31D963E774E}"/>
              </a:ext>
            </a:extLst>
          </p:cNvPr>
          <p:cNvSpPr>
            <a:spLocks noGrp="1"/>
          </p:cNvSpPr>
          <p:nvPr>
            <p:ph type="body" idx="1"/>
          </p:nvPr>
        </p:nvSpPr>
        <p:spPr>
          <a:xfrm>
            <a:off x="1260558" y="2524858"/>
            <a:ext cx="7742053" cy="1237394"/>
          </a:xfrm>
        </p:spPr>
        <p:txBody>
          <a:bodyPr anchor="b"/>
          <a:lstStyle>
            <a:lvl1pPr marL="0" indent="0">
              <a:buNone/>
              <a:defRPr sz="3602" b="1"/>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a:extLst>
              <a:ext uri="{FF2B5EF4-FFF2-40B4-BE49-F238E27FC236}">
                <a16:creationId xmlns:a16="http://schemas.microsoft.com/office/drawing/2014/main" id="{5834204C-9EB0-A5A4-C735-584D3AC1D4D2}"/>
              </a:ext>
            </a:extLst>
          </p:cNvPr>
          <p:cNvSpPr>
            <a:spLocks noGrp="1"/>
          </p:cNvSpPr>
          <p:nvPr>
            <p:ph sz="half" idx="2"/>
          </p:nvPr>
        </p:nvSpPr>
        <p:spPr>
          <a:xfrm>
            <a:off x="1260558" y="3762252"/>
            <a:ext cx="7742053" cy="5533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C8F12F-1B2C-FF39-8539-1468A774F661}"/>
              </a:ext>
            </a:extLst>
          </p:cNvPr>
          <p:cNvSpPr>
            <a:spLocks noGrp="1"/>
          </p:cNvSpPr>
          <p:nvPr>
            <p:ph type="body" sz="quarter" idx="3"/>
          </p:nvPr>
        </p:nvSpPr>
        <p:spPr>
          <a:xfrm>
            <a:off x="9264729" y="2524858"/>
            <a:ext cx="7780181" cy="1237394"/>
          </a:xfrm>
        </p:spPr>
        <p:txBody>
          <a:bodyPr anchor="b"/>
          <a:lstStyle>
            <a:lvl1pPr marL="0" indent="0">
              <a:buNone/>
              <a:defRPr sz="3602" b="1"/>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a:extLst>
              <a:ext uri="{FF2B5EF4-FFF2-40B4-BE49-F238E27FC236}">
                <a16:creationId xmlns:a16="http://schemas.microsoft.com/office/drawing/2014/main" id="{14500F22-C1CB-5786-BB34-242221EC3613}"/>
              </a:ext>
            </a:extLst>
          </p:cNvPr>
          <p:cNvSpPr>
            <a:spLocks noGrp="1"/>
          </p:cNvSpPr>
          <p:nvPr>
            <p:ph sz="quarter" idx="4"/>
          </p:nvPr>
        </p:nvSpPr>
        <p:spPr>
          <a:xfrm>
            <a:off x="9264729" y="3762252"/>
            <a:ext cx="7780181" cy="5533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41C2B5-B69A-DD84-E4EB-B80F62671305}"/>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8" name="Footer Placeholder 7">
            <a:extLst>
              <a:ext uri="{FF2B5EF4-FFF2-40B4-BE49-F238E27FC236}">
                <a16:creationId xmlns:a16="http://schemas.microsoft.com/office/drawing/2014/main" id="{70ED29C1-DD4B-6E30-3FD0-0DC20A1C89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C7BAD3-C14C-B62A-4937-77DD28F8455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1285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261A-0D20-161A-A6FB-E47B73290A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277FBB-2EFD-8BB7-EDF5-F219A694A97E}"/>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4" name="Footer Placeholder 3">
            <a:extLst>
              <a:ext uri="{FF2B5EF4-FFF2-40B4-BE49-F238E27FC236}">
                <a16:creationId xmlns:a16="http://schemas.microsoft.com/office/drawing/2014/main" id="{E9441E7E-D195-6CD8-1B5F-0ABC4A10C5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E103C5-BE5A-23E1-31B6-EE569F8BA94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159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3CA081-14A0-42A4-38E6-B5AC69074AFF}"/>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3" name="Footer Placeholder 2">
            <a:extLst>
              <a:ext uri="{FF2B5EF4-FFF2-40B4-BE49-F238E27FC236}">
                <a16:creationId xmlns:a16="http://schemas.microsoft.com/office/drawing/2014/main" id="{CE5D02B8-DD3D-D7DF-FD6D-3DDB5DD25E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53B791-BB66-9F2D-E0F9-FB6647662AD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95580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D2EA-1808-F06B-D2EE-865F6AF94234}"/>
              </a:ext>
            </a:extLst>
          </p:cNvPr>
          <p:cNvSpPr>
            <a:spLocks noGrp="1"/>
          </p:cNvSpPr>
          <p:nvPr>
            <p:ph type="title"/>
          </p:nvPr>
        </p:nvSpPr>
        <p:spPr>
          <a:xfrm>
            <a:off x="1260557" y="686647"/>
            <a:ext cx="5902452" cy="2403263"/>
          </a:xfrm>
        </p:spPr>
        <p:txBody>
          <a:bodyPr anchor="b"/>
          <a:lstStyle>
            <a:lvl1pPr>
              <a:defRPr sz="48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A39995-9ACF-8EA8-B7A0-6AAACF6D01C1}"/>
              </a:ext>
            </a:extLst>
          </p:cNvPr>
          <p:cNvSpPr>
            <a:spLocks noGrp="1"/>
          </p:cNvSpPr>
          <p:nvPr>
            <p:ph idx="1"/>
          </p:nvPr>
        </p:nvSpPr>
        <p:spPr>
          <a:xfrm>
            <a:off x="7780181" y="1482967"/>
            <a:ext cx="9264729" cy="7319463"/>
          </a:xfrm>
        </p:spPr>
        <p:txBody>
          <a:bodyPr/>
          <a:lstStyle>
            <a:lvl1pPr>
              <a:defRPr sz="4803"/>
            </a:lvl1pPr>
            <a:lvl2pPr>
              <a:defRPr sz="4203"/>
            </a:lvl2pPr>
            <a:lvl3pPr>
              <a:defRPr sz="3602"/>
            </a:lvl3pPr>
            <a:lvl4pPr>
              <a:defRPr sz="3002"/>
            </a:lvl4pPr>
            <a:lvl5pPr>
              <a:defRPr sz="3002"/>
            </a:lvl5pPr>
            <a:lvl6pPr>
              <a:defRPr sz="3002"/>
            </a:lvl6pPr>
            <a:lvl7pPr>
              <a:defRPr sz="3002"/>
            </a:lvl7pPr>
            <a:lvl8pPr>
              <a:defRPr sz="3002"/>
            </a:lvl8pPr>
            <a:lvl9pPr>
              <a:defRPr sz="30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C8A317-5240-08D6-7ADE-E01CEFEF0EEC}"/>
              </a:ext>
            </a:extLst>
          </p:cNvPr>
          <p:cNvSpPr>
            <a:spLocks noGrp="1"/>
          </p:cNvSpPr>
          <p:nvPr>
            <p:ph type="body" sz="half" idx="2"/>
          </p:nvPr>
        </p:nvSpPr>
        <p:spPr>
          <a:xfrm>
            <a:off x="1260557" y="3089910"/>
            <a:ext cx="5902452" cy="572444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a:extLst>
              <a:ext uri="{FF2B5EF4-FFF2-40B4-BE49-F238E27FC236}">
                <a16:creationId xmlns:a16="http://schemas.microsoft.com/office/drawing/2014/main" id="{30D8452F-9DF9-5687-990F-89D894E91EC6}"/>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6" name="Footer Placeholder 5">
            <a:extLst>
              <a:ext uri="{FF2B5EF4-FFF2-40B4-BE49-F238E27FC236}">
                <a16:creationId xmlns:a16="http://schemas.microsoft.com/office/drawing/2014/main" id="{E4AC93CE-0B6F-940E-DE2E-0CDF11E7D9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552FAC-0840-0748-6499-1D1BDDE4AC5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5709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A3D3-40CD-6235-7CF9-3BAF9DE8BD94}"/>
              </a:ext>
            </a:extLst>
          </p:cNvPr>
          <p:cNvSpPr>
            <a:spLocks noGrp="1"/>
          </p:cNvSpPr>
          <p:nvPr>
            <p:ph type="title"/>
          </p:nvPr>
        </p:nvSpPr>
        <p:spPr>
          <a:xfrm>
            <a:off x="1260557" y="686647"/>
            <a:ext cx="5902452" cy="2403263"/>
          </a:xfrm>
        </p:spPr>
        <p:txBody>
          <a:bodyPr anchor="b"/>
          <a:lstStyle>
            <a:lvl1pPr>
              <a:defRPr sz="48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2FF44F-DFFC-AFF3-A7AD-0378D7BC13D9}"/>
              </a:ext>
            </a:extLst>
          </p:cNvPr>
          <p:cNvSpPr>
            <a:spLocks noGrp="1"/>
          </p:cNvSpPr>
          <p:nvPr>
            <p:ph type="pic" idx="1"/>
          </p:nvPr>
        </p:nvSpPr>
        <p:spPr>
          <a:xfrm>
            <a:off x="7780181" y="1482967"/>
            <a:ext cx="9264729" cy="7319463"/>
          </a:xfrm>
        </p:spPr>
        <p:txBody>
          <a:bodyPr/>
          <a:lstStyle>
            <a:lvl1pPr marL="0" indent="0">
              <a:buNone/>
              <a:defRPr sz="4803"/>
            </a:lvl1pPr>
            <a:lvl2pPr marL="686257" indent="0">
              <a:buNone/>
              <a:defRPr sz="4203"/>
            </a:lvl2pPr>
            <a:lvl3pPr marL="1372514" indent="0">
              <a:buNone/>
              <a:defRPr sz="3602"/>
            </a:lvl3pPr>
            <a:lvl4pPr marL="2058772" indent="0">
              <a:buNone/>
              <a:defRPr sz="3002"/>
            </a:lvl4pPr>
            <a:lvl5pPr marL="2745029" indent="0">
              <a:buNone/>
              <a:defRPr sz="3002"/>
            </a:lvl5pPr>
            <a:lvl6pPr marL="3431286" indent="0">
              <a:buNone/>
              <a:defRPr sz="3002"/>
            </a:lvl6pPr>
            <a:lvl7pPr marL="4117543" indent="0">
              <a:buNone/>
              <a:defRPr sz="3002"/>
            </a:lvl7pPr>
            <a:lvl8pPr marL="4803800" indent="0">
              <a:buNone/>
              <a:defRPr sz="3002"/>
            </a:lvl8pPr>
            <a:lvl9pPr marL="5490058" indent="0">
              <a:buNone/>
              <a:defRPr sz="3002"/>
            </a:lvl9pPr>
          </a:lstStyle>
          <a:p>
            <a:endParaRPr lang="en-IN"/>
          </a:p>
        </p:txBody>
      </p:sp>
      <p:sp>
        <p:nvSpPr>
          <p:cNvPr id="4" name="Text Placeholder 3">
            <a:extLst>
              <a:ext uri="{FF2B5EF4-FFF2-40B4-BE49-F238E27FC236}">
                <a16:creationId xmlns:a16="http://schemas.microsoft.com/office/drawing/2014/main" id="{BD7B0F2C-5F76-FC7C-4A56-A91819E37D9A}"/>
              </a:ext>
            </a:extLst>
          </p:cNvPr>
          <p:cNvSpPr>
            <a:spLocks noGrp="1"/>
          </p:cNvSpPr>
          <p:nvPr>
            <p:ph type="body" sz="half" idx="2"/>
          </p:nvPr>
        </p:nvSpPr>
        <p:spPr>
          <a:xfrm>
            <a:off x="1260557" y="3089910"/>
            <a:ext cx="5902452" cy="572444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a:extLst>
              <a:ext uri="{FF2B5EF4-FFF2-40B4-BE49-F238E27FC236}">
                <a16:creationId xmlns:a16="http://schemas.microsoft.com/office/drawing/2014/main" id="{ADCAA26E-2FB6-C430-E37C-855E6F43B369}"/>
              </a:ext>
            </a:extLst>
          </p:cNvPr>
          <p:cNvSpPr>
            <a:spLocks noGrp="1"/>
          </p:cNvSpPr>
          <p:nvPr>
            <p:ph type="dt" sz="half" idx="10"/>
          </p:nvPr>
        </p:nvSpPr>
        <p:spPr/>
        <p:txBody>
          <a:bodyPr/>
          <a:lstStyle/>
          <a:p>
            <a:fld id="{1D8BD707-D9CF-40AE-B4C6-C98DA3205C09}" type="datetimeFigureOut">
              <a:rPr lang="en-US" smtClean="0"/>
              <a:t>2/5/2025</a:t>
            </a:fld>
            <a:endParaRPr lang="en-US"/>
          </a:p>
        </p:txBody>
      </p:sp>
      <p:sp>
        <p:nvSpPr>
          <p:cNvPr id="6" name="Footer Placeholder 5">
            <a:extLst>
              <a:ext uri="{FF2B5EF4-FFF2-40B4-BE49-F238E27FC236}">
                <a16:creationId xmlns:a16="http://schemas.microsoft.com/office/drawing/2014/main" id="{30E11AB8-8EDA-5607-FE6A-66D204BB95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B635CA-02DA-660D-8A27-A419419809C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459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EAD44-99CD-8856-AF6F-579989F72C2F}"/>
              </a:ext>
            </a:extLst>
          </p:cNvPr>
          <p:cNvSpPr>
            <a:spLocks noGrp="1"/>
          </p:cNvSpPr>
          <p:nvPr>
            <p:ph type="title"/>
          </p:nvPr>
        </p:nvSpPr>
        <p:spPr>
          <a:xfrm>
            <a:off x="1258173" y="548365"/>
            <a:ext cx="15784354" cy="199079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1C0ED7-0C4F-7C85-1D1D-133ED145B48E}"/>
              </a:ext>
            </a:extLst>
          </p:cNvPr>
          <p:cNvSpPr>
            <a:spLocks noGrp="1"/>
          </p:cNvSpPr>
          <p:nvPr>
            <p:ph type="body" idx="1"/>
          </p:nvPr>
        </p:nvSpPr>
        <p:spPr>
          <a:xfrm>
            <a:off x="1258173" y="2741818"/>
            <a:ext cx="15784354" cy="65350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201E96-1F16-DD0A-6A72-D7AE3FFDC73F}"/>
              </a:ext>
            </a:extLst>
          </p:cNvPr>
          <p:cNvSpPr>
            <a:spLocks noGrp="1"/>
          </p:cNvSpPr>
          <p:nvPr>
            <p:ph type="dt" sz="half" idx="2"/>
          </p:nvPr>
        </p:nvSpPr>
        <p:spPr>
          <a:xfrm>
            <a:off x="1258173" y="9546297"/>
            <a:ext cx="4117658" cy="548364"/>
          </a:xfrm>
          <a:prstGeom prst="rect">
            <a:avLst/>
          </a:prstGeom>
        </p:spPr>
        <p:txBody>
          <a:bodyPr vert="horz" lIns="91440" tIns="45720" rIns="91440" bIns="45720" rtlCol="0" anchor="ctr"/>
          <a:lstStyle>
            <a:lvl1pPr algn="l">
              <a:defRPr sz="1801">
                <a:solidFill>
                  <a:schemeClr val="tx1">
                    <a:tint val="75000"/>
                  </a:schemeClr>
                </a:solidFill>
              </a:defRPr>
            </a:lvl1pPr>
          </a:lstStyle>
          <a:p>
            <a:fld id="{1D8BD707-D9CF-40AE-B4C6-C98DA3205C09}" type="datetimeFigureOut">
              <a:rPr lang="en-US" smtClean="0"/>
              <a:t>2/5/2025</a:t>
            </a:fld>
            <a:endParaRPr lang="en-US"/>
          </a:p>
        </p:txBody>
      </p:sp>
      <p:sp>
        <p:nvSpPr>
          <p:cNvPr id="5" name="Footer Placeholder 4">
            <a:extLst>
              <a:ext uri="{FF2B5EF4-FFF2-40B4-BE49-F238E27FC236}">
                <a16:creationId xmlns:a16="http://schemas.microsoft.com/office/drawing/2014/main" id="{43BBFAFB-C341-0201-3906-5D5004BA9A89}"/>
              </a:ext>
            </a:extLst>
          </p:cNvPr>
          <p:cNvSpPr>
            <a:spLocks noGrp="1"/>
          </p:cNvSpPr>
          <p:nvPr>
            <p:ph type="ftr" sz="quarter" idx="3"/>
          </p:nvPr>
        </p:nvSpPr>
        <p:spPr>
          <a:xfrm>
            <a:off x="6062107" y="9546297"/>
            <a:ext cx="6176486" cy="548364"/>
          </a:xfrm>
          <a:prstGeom prst="rect">
            <a:avLst/>
          </a:prstGeom>
        </p:spPr>
        <p:txBody>
          <a:bodyPr vert="horz" lIns="91440" tIns="45720" rIns="91440" bIns="45720" rtlCol="0" anchor="ctr"/>
          <a:lstStyle>
            <a:lvl1pPr algn="ctr">
              <a:defRPr sz="1801">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EDA601-5F8B-8DD3-8EE8-C8EA7F1DD914}"/>
              </a:ext>
            </a:extLst>
          </p:cNvPr>
          <p:cNvSpPr>
            <a:spLocks noGrp="1"/>
          </p:cNvSpPr>
          <p:nvPr>
            <p:ph type="sldNum" sz="quarter" idx="4"/>
          </p:nvPr>
        </p:nvSpPr>
        <p:spPr>
          <a:xfrm>
            <a:off x="12924869" y="9546297"/>
            <a:ext cx="4117658" cy="548364"/>
          </a:xfrm>
          <a:prstGeom prst="rect">
            <a:avLst/>
          </a:prstGeom>
        </p:spPr>
        <p:txBody>
          <a:bodyPr vert="horz" lIns="91440" tIns="45720" rIns="91440" bIns="45720" rtlCol="0" anchor="ctr"/>
          <a:lstStyle>
            <a:lvl1pPr algn="r">
              <a:defRPr sz="1801">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0258987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1372514" rtl="0" eaLnBrk="1" latinLnBrk="0" hangingPunct="1">
        <a:lnSpc>
          <a:spcPct val="90000"/>
        </a:lnSpc>
        <a:spcBef>
          <a:spcPct val="0"/>
        </a:spcBef>
        <a:buNone/>
        <a:defRPr sz="6604" kern="1200">
          <a:solidFill>
            <a:schemeClr val="tx1"/>
          </a:solidFill>
          <a:latin typeface="+mj-lt"/>
          <a:ea typeface="+mj-ea"/>
          <a:cs typeface="+mj-cs"/>
        </a:defRPr>
      </a:lvl1pPr>
    </p:titleStyle>
    <p:bodyStyle>
      <a:lvl1pPr marL="343129" indent="-343129" algn="l" defTabSz="1372514" rtl="0" eaLnBrk="1" latinLnBrk="0" hangingPunct="1">
        <a:lnSpc>
          <a:spcPct val="90000"/>
        </a:lnSpc>
        <a:spcBef>
          <a:spcPts val="1501"/>
        </a:spcBef>
        <a:buFont typeface="Arial" panose="020B0604020202020204" pitchFamily="34" charset="0"/>
        <a:buChar char="•"/>
        <a:defRPr sz="4203" kern="1200">
          <a:solidFill>
            <a:schemeClr val="tx1"/>
          </a:solidFill>
          <a:latin typeface="+mn-lt"/>
          <a:ea typeface="+mn-ea"/>
          <a:cs typeface="+mn-cs"/>
        </a:defRPr>
      </a:lvl1pPr>
      <a:lvl2pPr marL="1029386" indent="-343129" algn="l" defTabSz="1372514" rtl="0" eaLnBrk="1" latinLnBrk="0" hangingPunct="1">
        <a:lnSpc>
          <a:spcPct val="90000"/>
        </a:lnSpc>
        <a:spcBef>
          <a:spcPts val="751"/>
        </a:spcBef>
        <a:buFont typeface="Arial" panose="020B0604020202020204" pitchFamily="34" charset="0"/>
        <a:buChar char="•"/>
        <a:defRPr sz="3602" kern="1200">
          <a:solidFill>
            <a:schemeClr val="tx1"/>
          </a:solidFill>
          <a:latin typeface="+mn-lt"/>
          <a:ea typeface="+mn-ea"/>
          <a:cs typeface="+mn-cs"/>
        </a:defRPr>
      </a:lvl2pPr>
      <a:lvl3pPr marL="1715643" indent="-343129" algn="l" defTabSz="1372514" rtl="0" eaLnBrk="1" latinLnBrk="0" hangingPunct="1">
        <a:lnSpc>
          <a:spcPct val="90000"/>
        </a:lnSpc>
        <a:spcBef>
          <a:spcPts val="751"/>
        </a:spcBef>
        <a:buFont typeface="Arial" panose="020B0604020202020204" pitchFamily="34" charset="0"/>
        <a:buChar char="•"/>
        <a:defRPr sz="3002" kern="1200">
          <a:solidFill>
            <a:schemeClr val="tx1"/>
          </a:solidFill>
          <a:latin typeface="+mn-lt"/>
          <a:ea typeface="+mn-ea"/>
          <a:cs typeface="+mn-cs"/>
        </a:defRPr>
      </a:lvl3pPr>
      <a:lvl4pPr marL="2401900"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4pPr>
      <a:lvl5pPr marL="3088157"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5pPr>
      <a:lvl6pPr marL="3774415"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6pPr>
      <a:lvl7pPr marL="4460672"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7pPr>
      <a:lvl8pPr marL="5146929"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8pPr>
      <a:lvl9pPr marL="5833186"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9pPr>
    </p:bodyStyle>
    <p:otherStyle>
      <a:defPPr>
        <a:defRPr lang="en-US"/>
      </a:defPPr>
      <a:lvl1pPr marL="0" algn="l" defTabSz="1372514" rtl="0" eaLnBrk="1" latinLnBrk="0" hangingPunct="1">
        <a:defRPr sz="2702" kern="1200">
          <a:solidFill>
            <a:schemeClr val="tx1"/>
          </a:solidFill>
          <a:latin typeface="+mn-lt"/>
          <a:ea typeface="+mn-ea"/>
          <a:cs typeface="+mn-cs"/>
        </a:defRPr>
      </a:lvl1pPr>
      <a:lvl2pPr marL="686257" algn="l" defTabSz="1372514" rtl="0" eaLnBrk="1" latinLnBrk="0" hangingPunct="1">
        <a:defRPr sz="2702" kern="1200">
          <a:solidFill>
            <a:schemeClr val="tx1"/>
          </a:solidFill>
          <a:latin typeface="+mn-lt"/>
          <a:ea typeface="+mn-ea"/>
          <a:cs typeface="+mn-cs"/>
        </a:defRPr>
      </a:lvl2pPr>
      <a:lvl3pPr marL="1372514" algn="l" defTabSz="1372514" rtl="0" eaLnBrk="1" latinLnBrk="0" hangingPunct="1">
        <a:defRPr sz="2702" kern="1200">
          <a:solidFill>
            <a:schemeClr val="tx1"/>
          </a:solidFill>
          <a:latin typeface="+mn-lt"/>
          <a:ea typeface="+mn-ea"/>
          <a:cs typeface="+mn-cs"/>
        </a:defRPr>
      </a:lvl3pPr>
      <a:lvl4pPr marL="2058772" algn="l" defTabSz="1372514" rtl="0" eaLnBrk="1" latinLnBrk="0" hangingPunct="1">
        <a:defRPr sz="2702" kern="1200">
          <a:solidFill>
            <a:schemeClr val="tx1"/>
          </a:solidFill>
          <a:latin typeface="+mn-lt"/>
          <a:ea typeface="+mn-ea"/>
          <a:cs typeface="+mn-cs"/>
        </a:defRPr>
      </a:lvl4pPr>
      <a:lvl5pPr marL="2745029" algn="l" defTabSz="1372514" rtl="0" eaLnBrk="1" latinLnBrk="0" hangingPunct="1">
        <a:defRPr sz="2702" kern="1200">
          <a:solidFill>
            <a:schemeClr val="tx1"/>
          </a:solidFill>
          <a:latin typeface="+mn-lt"/>
          <a:ea typeface="+mn-ea"/>
          <a:cs typeface="+mn-cs"/>
        </a:defRPr>
      </a:lvl5pPr>
      <a:lvl6pPr marL="3431286" algn="l" defTabSz="1372514" rtl="0" eaLnBrk="1" latinLnBrk="0" hangingPunct="1">
        <a:defRPr sz="2702" kern="1200">
          <a:solidFill>
            <a:schemeClr val="tx1"/>
          </a:solidFill>
          <a:latin typeface="+mn-lt"/>
          <a:ea typeface="+mn-ea"/>
          <a:cs typeface="+mn-cs"/>
        </a:defRPr>
      </a:lvl6pPr>
      <a:lvl7pPr marL="4117543" algn="l" defTabSz="1372514" rtl="0" eaLnBrk="1" latinLnBrk="0" hangingPunct="1">
        <a:defRPr sz="2702" kern="1200">
          <a:solidFill>
            <a:schemeClr val="tx1"/>
          </a:solidFill>
          <a:latin typeface="+mn-lt"/>
          <a:ea typeface="+mn-ea"/>
          <a:cs typeface="+mn-cs"/>
        </a:defRPr>
      </a:lvl7pPr>
      <a:lvl8pPr marL="4803800" algn="l" defTabSz="1372514" rtl="0" eaLnBrk="1" latinLnBrk="0" hangingPunct="1">
        <a:defRPr sz="2702" kern="1200">
          <a:solidFill>
            <a:schemeClr val="tx1"/>
          </a:solidFill>
          <a:latin typeface="+mn-lt"/>
          <a:ea typeface="+mn-ea"/>
          <a:cs typeface="+mn-cs"/>
        </a:defRPr>
      </a:lvl8pPr>
      <a:lvl9pPr marL="5490058" algn="l" defTabSz="1372514"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2270738" y="4215369"/>
            <a:ext cx="15356658" cy="2142069"/>
          </a:xfrm>
          <a:prstGeom prst="rect">
            <a:avLst/>
          </a:prstGeom>
        </p:spPr>
        <p:txBody>
          <a:bodyPr vert="horz" wrap="square" lIns="0" tIns="109673" rIns="0" bIns="0" rtlCol="0">
            <a:spAutoFit/>
          </a:bodyPr>
          <a:lstStyle/>
          <a:p>
            <a:pPr marL="0" marR="5080" indent="0">
              <a:lnSpc>
                <a:spcPct val="100200"/>
              </a:lnSpc>
              <a:spcBef>
                <a:spcPts val="85"/>
              </a:spcBef>
              <a:buNone/>
            </a:pPr>
            <a:r>
              <a:rPr lang="en-US" sz="4400" b="1" spc="145" dirty="0">
                <a:solidFill>
                  <a:schemeClr val="tx1"/>
                </a:solidFill>
                <a:latin typeface="Roboto" panose="02000000000000000000" pitchFamily="2" charset="0"/>
                <a:ea typeface="Roboto" panose="02000000000000000000" pitchFamily="2" charset="0"/>
                <a:cs typeface="Roboto" panose="02000000000000000000" pitchFamily="2" charset="0"/>
              </a:rPr>
              <a:t>INTEGRATING TERMINAL-BASED COMMUNICATION AND COLLABORATION: ENHANCING DEVELOPER PRODUCTIVITY</a:t>
            </a:r>
          </a:p>
        </p:txBody>
      </p:sp>
      <p:graphicFrame>
        <p:nvGraphicFramePr>
          <p:cNvPr id="3" name="object 3"/>
          <p:cNvGraphicFramePr>
            <a:graphicFrameLocks noGrp="1"/>
          </p:cNvGraphicFramePr>
          <p:nvPr>
            <p:extLst>
              <p:ext uri="{D42A27DB-BD31-4B8C-83A1-F6EECF244321}">
                <p14:modId xmlns:p14="http://schemas.microsoft.com/office/powerpoint/2010/main" val="1506596473"/>
              </p:ext>
            </p:extLst>
          </p:nvPr>
        </p:nvGraphicFramePr>
        <p:xfrm>
          <a:off x="920750" y="6826250"/>
          <a:ext cx="16608265" cy="2676958"/>
        </p:xfrm>
        <a:graphic>
          <a:graphicData uri="http://schemas.openxmlformats.org/drawingml/2006/table">
            <a:tbl>
              <a:tblPr firstRow="1" bandRow="1">
                <a:tableStyleId>{2D5ABB26-0587-4C30-8999-92F81FD0307C}</a:tableStyleId>
              </a:tblPr>
              <a:tblGrid>
                <a:gridCol w="8080496">
                  <a:extLst>
                    <a:ext uri="{9D8B030D-6E8A-4147-A177-3AD203B41FA5}">
                      <a16:colId xmlns:a16="http://schemas.microsoft.com/office/drawing/2014/main" val="20000"/>
                    </a:ext>
                  </a:extLst>
                </a:gridCol>
                <a:gridCol w="5832682">
                  <a:extLst>
                    <a:ext uri="{9D8B030D-6E8A-4147-A177-3AD203B41FA5}">
                      <a16:colId xmlns:a16="http://schemas.microsoft.com/office/drawing/2014/main" val="20001"/>
                    </a:ext>
                  </a:extLst>
                </a:gridCol>
                <a:gridCol w="2695087">
                  <a:extLst>
                    <a:ext uri="{9D8B030D-6E8A-4147-A177-3AD203B41FA5}">
                      <a16:colId xmlns:a16="http://schemas.microsoft.com/office/drawing/2014/main" val="20002"/>
                    </a:ext>
                  </a:extLst>
                </a:gridCol>
              </a:tblGrid>
              <a:tr h="419180">
                <a:tc>
                  <a:txBody>
                    <a:bodyPr/>
                    <a:lstStyle/>
                    <a:p>
                      <a:pPr marL="31750">
                        <a:lnSpc>
                          <a:spcPts val="1900"/>
                        </a:lnSpc>
                      </a:pPr>
                      <a:r>
                        <a:rPr sz="3000" b="1" spc="-15" dirty="0">
                          <a:latin typeface="Calibri"/>
                          <a:cs typeface="Calibri"/>
                        </a:rPr>
                        <a:t>PROJECT</a:t>
                      </a:r>
                      <a:r>
                        <a:rPr sz="3000" b="1" spc="-35" dirty="0">
                          <a:latin typeface="Calibri"/>
                          <a:cs typeface="Calibri"/>
                        </a:rPr>
                        <a:t> </a:t>
                      </a:r>
                      <a:r>
                        <a:rPr sz="3000" b="1" spc="-25" dirty="0">
                          <a:latin typeface="Calibri"/>
                          <a:cs typeface="Calibri"/>
                        </a:rPr>
                        <a:t>COORDINATOR</a:t>
                      </a:r>
                      <a:endParaRPr sz="3000" dirty="0">
                        <a:latin typeface="Calibri"/>
                        <a:cs typeface="Calibri"/>
                      </a:endParaRPr>
                    </a:p>
                  </a:txBody>
                  <a:tcPr marL="0" marR="0" marT="0" marB="0"/>
                </a:tc>
                <a:tc>
                  <a:txBody>
                    <a:bodyPr/>
                    <a:lstStyle/>
                    <a:p>
                      <a:pPr>
                        <a:lnSpc>
                          <a:spcPct val="100000"/>
                        </a:lnSpc>
                      </a:pPr>
                      <a:endParaRPr sz="2600">
                        <a:latin typeface="Times New Roman"/>
                        <a:cs typeface="Times New Roman"/>
                      </a:endParaRPr>
                    </a:p>
                  </a:txBody>
                  <a:tcPr marL="0" marR="0" marT="0" marB="0"/>
                </a:tc>
                <a:tc rowSpan="3">
                  <a:txBody>
                    <a:bodyPr/>
                    <a:lstStyle/>
                    <a:p>
                      <a:pPr>
                        <a:lnSpc>
                          <a:spcPct val="100000"/>
                        </a:lnSpc>
                      </a:pPr>
                      <a:endParaRPr sz="3600">
                        <a:latin typeface="Times New Roman"/>
                        <a:cs typeface="Times New Roman"/>
                      </a:endParaRPr>
                    </a:p>
                  </a:txBody>
                  <a:tcPr marL="0" marR="0" marT="0" marB="0"/>
                </a:tc>
                <a:extLst>
                  <a:ext uri="{0D108BD9-81ED-4DB2-BD59-A6C34878D82A}">
                    <a16:rowId xmlns:a16="http://schemas.microsoft.com/office/drawing/2014/main" val="10000"/>
                  </a:ext>
                </a:extLst>
              </a:tr>
              <a:tr h="457287">
                <a:tc>
                  <a:txBody>
                    <a:bodyPr/>
                    <a:lstStyle/>
                    <a:p>
                      <a:pPr marL="31750">
                        <a:lnSpc>
                          <a:spcPts val="2100"/>
                        </a:lnSpc>
                      </a:pPr>
                      <a:r>
                        <a:rPr sz="3000" spc="-30" dirty="0">
                          <a:latin typeface="Calibri"/>
                          <a:cs typeface="Calibri"/>
                        </a:rPr>
                        <a:t>Dr.G.Soniya</a:t>
                      </a:r>
                      <a:r>
                        <a:rPr sz="3000" spc="-15" dirty="0">
                          <a:latin typeface="Calibri"/>
                          <a:cs typeface="Calibri"/>
                        </a:rPr>
                        <a:t> </a:t>
                      </a:r>
                      <a:r>
                        <a:rPr sz="3000" spc="-10" dirty="0">
                          <a:latin typeface="Calibri"/>
                          <a:cs typeface="Calibri"/>
                        </a:rPr>
                        <a:t>Priyatharsini </a:t>
                      </a:r>
                      <a:r>
                        <a:rPr sz="3000" spc="-20" dirty="0">
                          <a:latin typeface="Calibri"/>
                          <a:cs typeface="Calibri"/>
                        </a:rPr>
                        <a:t>/Prof-</a:t>
                      </a:r>
                      <a:r>
                        <a:rPr sz="3000" spc="-10" dirty="0">
                          <a:latin typeface="Calibri"/>
                          <a:cs typeface="Calibri"/>
                        </a:rPr>
                        <a:t> </a:t>
                      </a:r>
                      <a:r>
                        <a:rPr sz="3000" spc="-5" dirty="0">
                          <a:latin typeface="Calibri"/>
                          <a:cs typeface="Calibri"/>
                        </a:rPr>
                        <a:t>CSE</a:t>
                      </a:r>
                      <a:endParaRPr sz="3000" dirty="0">
                        <a:latin typeface="Calibri"/>
                        <a:cs typeface="Calibri"/>
                      </a:endParaRPr>
                    </a:p>
                  </a:txBody>
                  <a:tcPr marL="0" marR="0" marT="0" marB="0"/>
                </a:tc>
                <a:tc>
                  <a:txBody>
                    <a:bodyPr/>
                    <a:lstStyle/>
                    <a:p>
                      <a:pPr>
                        <a:lnSpc>
                          <a:spcPct val="100000"/>
                        </a:lnSpc>
                      </a:pPr>
                      <a:endParaRPr sz="2900">
                        <a:latin typeface="Times New Roman"/>
                        <a:cs typeface="Times New Roman"/>
                      </a:endParaRPr>
                    </a:p>
                  </a:txBody>
                  <a:tcPr marL="0" marR="0" marT="0" marB="0"/>
                </a:tc>
                <a:tc vMerge="1">
                  <a:txBody>
                    <a:bodyPr/>
                    <a:lstStyle/>
                    <a:p>
                      <a:endParaRPr/>
                    </a:p>
                  </a:txBody>
                  <a:tcPr marL="0" marR="0" marT="0" marB="0"/>
                </a:tc>
                <a:extLst>
                  <a:ext uri="{0D108BD9-81ED-4DB2-BD59-A6C34878D82A}">
                    <a16:rowId xmlns:a16="http://schemas.microsoft.com/office/drawing/2014/main" val="10001"/>
                  </a:ext>
                </a:extLst>
              </a:tr>
              <a:tr h="466738">
                <a:tc>
                  <a:txBody>
                    <a:bodyPr/>
                    <a:lstStyle/>
                    <a:p>
                      <a:pPr marL="31750">
                        <a:lnSpc>
                          <a:spcPts val="2100"/>
                        </a:lnSpc>
                      </a:pPr>
                      <a:r>
                        <a:rPr sz="3000" spc="-20" dirty="0">
                          <a:latin typeface="Calibri"/>
                          <a:cs typeface="Calibri"/>
                        </a:rPr>
                        <a:t>Mr.G.Senthilvelan/Asst.Prof-</a:t>
                      </a:r>
                      <a:r>
                        <a:rPr sz="3000" spc="-35" dirty="0">
                          <a:latin typeface="Calibri"/>
                          <a:cs typeface="Calibri"/>
                        </a:rPr>
                        <a:t> </a:t>
                      </a:r>
                      <a:r>
                        <a:rPr sz="3000" spc="-5" dirty="0">
                          <a:latin typeface="Calibri"/>
                          <a:cs typeface="Calibri"/>
                        </a:rPr>
                        <a:t>CSE</a:t>
                      </a:r>
                      <a:endParaRPr sz="3000" dirty="0">
                        <a:latin typeface="Calibri"/>
                        <a:cs typeface="Calibri"/>
                      </a:endParaRPr>
                    </a:p>
                  </a:txBody>
                  <a:tcPr marL="0" marR="0" marT="0" marB="0"/>
                </a:tc>
                <a:tc>
                  <a:txBody>
                    <a:bodyPr/>
                    <a:lstStyle/>
                    <a:p>
                      <a:pPr marL="1746885">
                        <a:lnSpc>
                          <a:spcPts val="2150"/>
                        </a:lnSpc>
                      </a:pPr>
                      <a:r>
                        <a:rPr sz="3000" b="1" spc="-10" dirty="0">
                          <a:latin typeface="Calibri"/>
                          <a:cs typeface="Calibri"/>
                        </a:rPr>
                        <a:t>PRESENTED</a:t>
                      </a:r>
                      <a:r>
                        <a:rPr sz="3000" b="1" spc="-30" dirty="0">
                          <a:latin typeface="Calibri"/>
                          <a:cs typeface="Calibri"/>
                        </a:rPr>
                        <a:t> </a:t>
                      </a:r>
                      <a:r>
                        <a:rPr sz="3000" b="1" spc="-40" dirty="0">
                          <a:latin typeface="Calibri"/>
                          <a:cs typeface="Calibri"/>
                        </a:rPr>
                        <a:t>BY</a:t>
                      </a:r>
                      <a:endParaRPr sz="3000">
                        <a:latin typeface="Calibri"/>
                        <a:cs typeface="Calibri"/>
                      </a:endParaRPr>
                    </a:p>
                  </a:txBody>
                  <a:tcPr marL="0" marR="0" marT="0" marB="0"/>
                </a:tc>
                <a:tc vMerge="1">
                  <a:txBody>
                    <a:bodyPr/>
                    <a:lstStyle/>
                    <a:p>
                      <a:endParaRPr/>
                    </a:p>
                  </a:txBody>
                  <a:tcPr marL="0" marR="0" marT="0" marB="0"/>
                </a:tc>
                <a:extLst>
                  <a:ext uri="{0D108BD9-81ED-4DB2-BD59-A6C34878D82A}">
                    <a16:rowId xmlns:a16="http://schemas.microsoft.com/office/drawing/2014/main" val="10002"/>
                  </a:ext>
                </a:extLst>
              </a:tr>
              <a:tr h="452561">
                <a:tc>
                  <a:txBody>
                    <a:bodyPr/>
                    <a:lstStyle/>
                    <a:p>
                      <a:pPr>
                        <a:lnSpc>
                          <a:spcPct val="100000"/>
                        </a:lnSpc>
                      </a:pPr>
                      <a:endParaRPr sz="2700" dirty="0">
                        <a:latin typeface="Times New Roman"/>
                        <a:cs typeface="Times New Roman"/>
                      </a:endParaRPr>
                    </a:p>
                  </a:txBody>
                  <a:tcPr marL="0" marR="0" marT="0" marB="0"/>
                </a:tc>
                <a:tc>
                  <a:txBody>
                    <a:bodyPr/>
                    <a:lstStyle/>
                    <a:p>
                      <a:pPr marL="1746885">
                        <a:lnSpc>
                          <a:spcPts val="2100"/>
                        </a:lnSpc>
                      </a:pPr>
                      <a:r>
                        <a:rPr sz="3000" spc="-50" dirty="0">
                          <a:latin typeface="Calibri"/>
                          <a:cs typeface="Calibri"/>
                        </a:rPr>
                        <a:t>Mr.</a:t>
                      </a:r>
                      <a:r>
                        <a:rPr lang="en-GB" sz="3000" spc="-50" dirty="0">
                          <a:latin typeface="Calibri"/>
                          <a:cs typeface="Calibri"/>
                        </a:rPr>
                        <a:t>Vladimir Josh</a:t>
                      </a:r>
                      <a:endParaRPr sz="3000" dirty="0">
                        <a:latin typeface="Calibri"/>
                        <a:cs typeface="Calibri"/>
                      </a:endParaRPr>
                    </a:p>
                  </a:txBody>
                  <a:tcPr marL="0" marR="0" marT="0" marB="0"/>
                </a:tc>
                <a:tc>
                  <a:txBody>
                    <a:bodyPr/>
                    <a:lstStyle/>
                    <a:p>
                      <a:pPr marR="24130" algn="r">
                        <a:lnSpc>
                          <a:spcPts val="2100"/>
                        </a:lnSpc>
                      </a:pPr>
                      <a:r>
                        <a:rPr sz="3000" spc="-5" dirty="0">
                          <a:latin typeface="Calibri"/>
                          <a:cs typeface="Calibri"/>
                        </a:rPr>
                        <a:t>2110611015</a:t>
                      </a:r>
                      <a:r>
                        <a:rPr lang="en-GB" sz="3000" spc="-5" dirty="0">
                          <a:latin typeface="Calibri"/>
                          <a:cs typeface="Calibri"/>
                        </a:rPr>
                        <a:t>08</a:t>
                      </a:r>
                      <a:endParaRPr sz="3000" dirty="0">
                        <a:latin typeface="Calibri"/>
                        <a:cs typeface="Calibri"/>
                      </a:endParaRPr>
                    </a:p>
                  </a:txBody>
                  <a:tcPr marL="0" marR="0" marT="0" marB="0"/>
                </a:tc>
                <a:extLst>
                  <a:ext uri="{0D108BD9-81ED-4DB2-BD59-A6C34878D82A}">
                    <a16:rowId xmlns:a16="http://schemas.microsoft.com/office/drawing/2014/main" val="10003"/>
                  </a:ext>
                </a:extLst>
              </a:tr>
              <a:tr h="457287">
                <a:tc>
                  <a:txBody>
                    <a:bodyPr/>
                    <a:lstStyle/>
                    <a:p>
                      <a:pPr marL="31750">
                        <a:lnSpc>
                          <a:spcPts val="2075"/>
                        </a:lnSpc>
                      </a:pPr>
                      <a:r>
                        <a:rPr sz="3000" b="1" spc="-15" dirty="0">
                          <a:latin typeface="Calibri"/>
                          <a:cs typeface="Calibri"/>
                        </a:rPr>
                        <a:t>PROJECT</a:t>
                      </a:r>
                      <a:r>
                        <a:rPr sz="3000" b="1" spc="-35" dirty="0">
                          <a:latin typeface="Calibri"/>
                          <a:cs typeface="Calibri"/>
                        </a:rPr>
                        <a:t> </a:t>
                      </a:r>
                      <a:r>
                        <a:rPr sz="3000" b="1" spc="-5" dirty="0">
                          <a:latin typeface="Calibri"/>
                          <a:cs typeface="Calibri"/>
                        </a:rPr>
                        <a:t>GUIDE</a:t>
                      </a:r>
                      <a:endParaRPr sz="3000" dirty="0">
                        <a:latin typeface="Calibri"/>
                        <a:cs typeface="Calibri"/>
                      </a:endParaRPr>
                    </a:p>
                  </a:txBody>
                  <a:tcPr marL="0" marR="0" marT="0" marB="0"/>
                </a:tc>
                <a:tc>
                  <a:txBody>
                    <a:bodyPr/>
                    <a:lstStyle/>
                    <a:p>
                      <a:pPr marL="1746885">
                        <a:lnSpc>
                          <a:spcPts val="2125"/>
                        </a:lnSpc>
                      </a:pPr>
                      <a:r>
                        <a:rPr sz="3000" spc="-40" dirty="0">
                          <a:latin typeface="Calibri"/>
                          <a:cs typeface="Calibri"/>
                        </a:rPr>
                        <a:t>Mr.</a:t>
                      </a:r>
                      <a:r>
                        <a:rPr lang="en-GB" sz="3000" spc="-40" dirty="0">
                          <a:latin typeface="Calibri"/>
                          <a:cs typeface="Calibri"/>
                        </a:rPr>
                        <a:t>Naga </a:t>
                      </a:r>
                      <a:r>
                        <a:rPr lang="en-GB" sz="3000" spc="-40" dirty="0" err="1">
                          <a:latin typeface="Calibri"/>
                          <a:cs typeface="Calibri"/>
                        </a:rPr>
                        <a:t>Manikanta</a:t>
                      </a:r>
                      <a:endParaRPr sz="3000" dirty="0">
                        <a:latin typeface="Calibri"/>
                        <a:cs typeface="Calibri"/>
                      </a:endParaRPr>
                    </a:p>
                  </a:txBody>
                  <a:tcPr marL="0" marR="0" marT="0" marB="0"/>
                </a:tc>
                <a:tc>
                  <a:txBody>
                    <a:bodyPr/>
                    <a:lstStyle/>
                    <a:p>
                      <a:pPr marR="37465" algn="r">
                        <a:lnSpc>
                          <a:spcPts val="2125"/>
                        </a:lnSpc>
                      </a:pPr>
                      <a:r>
                        <a:rPr sz="3000" spc="-5" dirty="0">
                          <a:latin typeface="Calibri"/>
                          <a:cs typeface="Calibri"/>
                        </a:rPr>
                        <a:t>211061101</a:t>
                      </a:r>
                      <a:r>
                        <a:rPr lang="en-GB" sz="3000" spc="-5" dirty="0">
                          <a:latin typeface="Calibri"/>
                          <a:cs typeface="Calibri"/>
                        </a:rPr>
                        <a:t>481</a:t>
                      </a:r>
                      <a:endParaRPr sz="3000" dirty="0">
                        <a:latin typeface="Calibri"/>
                        <a:cs typeface="Calibri"/>
                      </a:endParaRPr>
                    </a:p>
                  </a:txBody>
                  <a:tcPr marL="0" marR="0" marT="0" marB="0"/>
                </a:tc>
                <a:extLst>
                  <a:ext uri="{0D108BD9-81ED-4DB2-BD59-A6C34878D82A}">
                    <a16:rowId xmlns:a16="http://schemas.microsoft.com/office/drawing/2014/main" val="10004"/>
                  </a:ext>
                </a:extLst>
              </a:tr>
              <a:tr h="423905">
                <a:tc>
                  <a:txBody>
                    <a:bodyPr/>
                    <a:lstStyle/>
                    <a:p>
                      <a:pPr marL="31750">
                        <a:lnSpc>
                          <a:spcPts val="2075"/>
                        </a:lnSpc>
                      </a:pPr>
                      <a:r>
                        <a:rPr lang="en-GB" sz="3000" spc="-35" dirty="0" err="1">
                          <a:latin typeface="Calibri"/>
                          <a:cs typeface="Calibri"/>
                        </a:rPr>
                        <a:t>Dr.M.Anand</a:t>
                      </a:r>
                      <a:r>
                        <a:rPr lang="en-GB" sz="3000" spc="-35" dirty="0">
                          <a:latin typeface="Calibri"/>
                          <a:cs typeface="Calibri"/>
                        </a:rPr>
                        <a:t> </a:t>
                      </a:r>
                      <a:endParaRPr sz="3000" dirty="0">
                        <a:latin typeface="Calibri"/>
                        <a:cs typeface="Calibri"/>
                      </a:endParaRPr>
                    </a:p>
                  </a:txBody>
                  <a:tcPr marL="0" marR="0" marT="0" marB="0"/>
                </a:tc>
                <a:tc>
                  <a:txBody>
                    <a:bodyPr/>
                    <a:lstStyle/>
                    <a:p>
                      <a:pPr marL="1746885">
                        <a:lnSpc>
                          <a:spcPts val="2120"/>
                        </a:lnSpc>
                      </a:pPr>
                      <a:r>
                        <a:rPr sz="3000" spc="-30" dirty="0">
                          <a:latin typeface="Calibri"/>
                          <a:cs typeface="Calibri"/>
                        </a:rPr>
                        <a:t>Mr.</a:t>
                      </a:r>
                      <a:r>
                        <a:rPr lang="en-GB" sz="3000" spc="-30" dirty="0">
                          <a:latin typeface="Calibri"/>
                          <a:cs typeface="Calibri"/>
                        </a:rPr>
                        <a:t>Vaibhav Mundra</a:t>
                      </a:r>
                      <a:endParaRPr sz="3000" dirty="0">
                        <a:latin typeface="Calibri"/>
                        <a:cs typeface="Calibri"/>
                      </a:endParaRPr>
                    </a:p>
                  </a:txBody>
                  <a:tcPr marL="0" marR="0" marT="0" marB="0"/>
                </a:tc>
                <a:tc>
                  <a:txBody>
                    <a:bodyPr/>
                    <a:lstStyle/>
                    <a:p>
                      <a:pPr marR="71755" algn="r">
                        <a:lnSpc>
                          <a:spcPts val="2120"/>
                        </a:lnSpc>
                      </a:pPr>
                      <a:r>
                        <a:rPr sz="3000" spc="-5" dirty="0">
                          <a:latin typeface="Calibri"/>
                          <a:cs typeface="Calibri"/>
                        </a:rPr>
                        <a:t>211061101</a:t>
                      </a:r>
                      <a:r>
                        <a:rPr lang="en-GB" sz="3000" spc="-5" dirty="0">
                          <a:latin typeface="Calibri"/>
                          <a:cs typeface="Calibri"/>
                        </a:rPr>
                        <a:t>482</a:t>
                      </a:r>
                      <a:endParaRPr sz="3000" dirty="0">
                        <a:latin typeface="Calibri"/>
                        <a:cs typeface="Calibri"/>
                      </a:endParaRPr>
                    </a:p>
                  </a:txBody>
                  <a:tcPr marL="0" marR="0" marT="0" marB="0"/>
                </a:tc>
                <a:extLst>
                  <a:ext uri="{0D108BD9-81ED-4DB2-BD59-A6C34878D82A}">
                    <a16:rowId xmlns:a16="http://schemas.microsoft.com/office/drawing/2014/main" val="10005"/>
                  </a:ext>
                </a:extLst>
              </a:tr>
            </a:tbl>
          </a:graphicData>
        </a:graphic>
      </p:graphicFrame>
      <p:pic>
        <p:nvPicPr>
          <p:cNvPr id="4" name="object 4"/>
          <p:cNvPicPr/>
          <p:nvPr/>
        </p:nvPicPr>
        <p:blipFill>
          <a:blip r:embed="rId2" cstate="print"/>
          <a:stretch>
            <a:fillRect/>
          </a:stretch>
        </p:blipFill>
        <p:spPr>
          <a:xfrm>
            <a:off x="5998440" y="1"/>
            <a:ext cx="6304046" cy="2269456"/>
          </a:xfrm>
          <a:prstGeom prst="rect">
            <a:avLst/>
          </a:prstGeom>
        </p:spPr>
      </p:pic>
      <p:sp>
        <p:nvSpPr>
          <p:cNvPr id="5" name="object 5"/>
          <p:cNvSpPr txBox="1"/>
          <p:nvPr/>
        </p:nvSpPr>
        <p:spPr>
          <a:xfrm>
            <a:off x="2328093" y="1985986"/>
            <a:ext cx="15324908" cy="573064"/>
          </a:xfrm>
          <a:prstGeom prst="rect">
            <a:avLst/>
          </a:prstGeom>
        </p:spPr>
        <p:txBody>
          <a:bodyPr vert="horz" wrap="square" lIns="0" tIns="18120" rIns="0" bIns="0" rtlCol="0">
            <a:spAutoFit/>
          </a:bodyPr>
          <a:lstStyle/>
          <a:p>
            <a:pPr marL="19074">
              <a:spcBef>
                <a:spcPts val="143"/>
              </a:spcBef>
            </a:pPr>
            <a:r>
              <a:rPr sz="3605" b="1" spc="263" dirty="0">
                <a:latin typeface="Roboto"/>
                <a:cs typeface="Roboto"/>
              </a:rPr>
              <a:t>DEPARTMENT</a:t>
            </a:r>
            <a:r>
              <a:rPr sz="3605" b="1" spc="30" dirty="0">
                <a:latin typeface="Roboto"/>
                <a:cs typeface="Roboto"/>
              </a:rPr>
              <a:t> </a:t>
            </a:r>
            <a:r>
              <a:rPr sz="3605" b="1" spc="293" dirty="0">
                <a:latin typeface="Roboto"/>
                <a:cs typeface="Roboto"/>
              </a:rPr>
              <a:t>OF</a:t>
            </a:r>
            <a:r>
              <a:rPr sz="3605" b="1" spc="30" dirty="0">
                <a:latin typeface="Roboto"/>
                <a:cs typeface="Roboto"/>
              </a:rPr>
              <a:t> </a:t>
            </a:r>
            <a:r>
              <a:rPr sz="3605" b="1" spc="225" dirty="0">
                <a:latin typeface="Roboto"/>
                <a:cs typeface="Roboto"/>
              </a:rPr>
              <a:t>COMPUTER</a:t>
            </a:r>
            <a:r>
              <a:rPr sz="3605" b="1" spc="30" dirty="0">
                <a:latin typeface="Roboto"/>
                <a:cs typeface="Roboto"/>
              </a:rPr>
              <a:t> </a:t>
            </a:r>
            <a:r>
              <a:rPr sz="3605" b="1" spc="210" dirty="0">
                <a:latin typeface="Roboto"/>
                <a:cs typeface="Roboto"/>
              </a:rPr>
              <a:t>SCIENCE</a:t>
            </a:r>
            <a:r>
              <a:rPr sz="3605" b="1" spc="30" dirty="0">
                <a:latin typeface="Roboto"/>
                <a:cs typeface="Roboto"/>
              </a:rPr>
              <a:t> </a:t>
            </a:r>
            <a:r>
              <a:rPr sz="3605" b="1" spc="360" dirty="0">
                <a:latin typeface="Roboto"/>
                <a:cs typeface="Roboto"/>
              </a:rPr>
              <a:t>AND</a:t>
            </a:r>
            <a:r>
              <a:rPr sz="3605" b="1" spc="30" dirty="0">
                <a:latin typeface="Roboto"/>
                <a:cs typeface="Roboto"/>
              </a:rPr>
              <a:t> </a:t>
            </a:r>
            <a:r>
              <a:rPr sz="3605" b="1" spc="330" dirty="0">
                <a:latin typeface="Roboto"/>
                <a:cs typeface="Roboto"/>
              </a:rPr>
              <a:t>ENGINEERING</a:t>
            </a:r>
            <a:endParaRPr sz="3605" dirty="0">
              <a:latin typeface="Roboto"/>
              <a:cs typeface="Roboto"/>
            </a:endParaRPr>
          </a:p>
        </p:txBody>
      </p:sp>
      <p:sp>
        <p:nvSpPr>
          <p:cNvPr id="6" name="object 6"/>
          <p:cNvSpPr txBox="1">
            <a:spLocks noGrp="1"/>
          </p:cNvSpPr>
          <p:nvPr>
            <p:ph type="title"/>
          </p:nvPr>
        </p:nvSpPr>
        <p:spPr>
          <a:xfrm>
            <a:off x="6940550" y="2615222"/>
            <a:ext cx="5167415" cy="1312497"/>
          </a:xfrm>
          <a:prstGeom prst="rect">
            <a:avLst/>
          </a:prstGeom>
        </p:spPr>
        <p:txBody>
          <a:bodyPr vert="horz" wrap="square" lIns="0" tIns="18120" rIns="0" bIns="0" rtlCol="0" anchor="ctr">
            <a:spAutoFit/>
          </a:bodyPr>
          <a:lstStyle/>
          <a:p>
            <a:pPr marL="19074" algn="ctr">
              <a:lnSpc>
                <a:spcPct val="100000"/>
              </a:lnSpc>
              <a:spcBef>
                <a:spcPts val="143"/>
              </a:spcBef>
            </a:pPr>
            <a:r>
              <a:rPr lang="en-IN" sz="4205" b="1" spc="315" dirty="0"/>
              <a:t>Phase – II </a:t>
            </a:r>
            <a:r>
              <a:rPr sz="4205" b="1" spc="315" dirty="0"/>
              <a:t>Review</a:t>
            </a:r>
            <a:br>
              <a:rPr lang="en-IN" sz="4205" b="1" spc="315" dirty="0"/>
            </a:br>
            <a:endParaRPr sz="4205" b="1" dirty="0"/>
          </a:p>
        </p:txBody>
      </p:sp>
      <p:sp>
        <p:nvSpPr>
          <p:cNvPr id="7" name="TextBox 6">
            <a:extLst>
              <a:ext uri="{FF2B5EF4-FFF2-40B4-BE49-F238E27FC236}">
                <a16:creationId xmlns:a16="http://schemas.microsoft.com/office/drawing/2014/main" id="{78A87417-C6E3-0F52-EB12-BAD9C2CE273F}"/>
              </a:ext>
            </a:extLst>
          </p:cNvPr>
          <p:cNvSpPr txBox="1"/>
          <p:nvPr/>
        </p:nvSpPr>
        <p:spPr>
          <a:xfrm>
            <a:off x="15097285" y="9505871"/>
            <a:ext cx="2358865" cy="584775"/>
          </a:xfrm>
          <a:prstGeom prst="rect">
            <a:avLst/>
          </a:prstGeom>
          <a:noFill/>
        </p:spPr>
        <p:txBody>
          <a:bodyPr wrap="square" rtlCol="0">
            <a:spAutoFit/>
          </a:bodyPr>
          <a:lstStyle/>
          <a:p>
            <a:r>
              <a:rPr lang="en-IN" sz="4800" baseline="30000" dirty="0"/>
              <a:t>Batch No: 4</a:t>
            </a:r>
            <a:endParaRPr lang="en-IN" sz="3200" baseline="30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6948-0C29-7BD9-311F-BCB385B1461C}"/>
              </a:ext>
            </a:extLst>
          </p:cNvPr>
          <p:cNvSpPr>
            <a:spLocks noGrp="1"/>
          </p:cNvSpPr>
          <p:nvPr>
            <p:ph type="title"/>
          </p:nvPr>
        </p:nvSpPr>
        <p:spPr/>
        <p:txBody>
          <a:bodyPr/>
          <a:lstStyle/>
          <a:p>
            <a:r>
              <a:rPr lang="en-US" b="1" dirty="0"/>
              <a:t>Why Concurrency with BEAM &amp; Functional Programming is Ideal for My Project</a:t>
            </a:r>
            <a:endParaRPr lang="en-IN" b="1" dirty="0"/>
          </a:p>
        </p:txBody>
      </p:sp>
      <p:sp>
        <p:nvSpPr>
          <p:cNvPr id="3" name="Content Placeholder 2">
            <a:extLst>
              <a:ext uri="{FF2B5EF4-FFF2-40B4-BE49-F238E27FC236}">
                <a16:creationId xmlns:a16="http://schemas.microsoft.com/office/drawing/2014/main" id="{F92D68EA-04A2-8955-23DB-DBC88716F6E6}"/>
              </a:ext>
            </a:extLst>
          </p:cNvPr>
          <p:cNvSpPr>
            <a:spLocks noGrp="1"/>
          </p:cNvSpPr>
          <p:nvPr>
            <p:ph idx="1"/>
          </p:nvPr>
        </p:nvSpPr>
        <p:spPr>
          <a:xfrm>
            <a:off x="1258173" y="3625850"/>
            <a:ext cx="15784354" cy="6535065"/>
          </a:xfrm>
        </p:spPr>
        <p:txBody>
          <a:bodyPr>
            <a:normAutofit/>
          </a:bodyPr>
          <a:lstStyle/>
          <a:p>
            <a:r>
              <a:rPr lang="en-IN" sz="3600" dirty="0"/>
              <a:t>1️⃣ </a:t>
            </a:r>
            <a:r>
              <a:rPr lang="en-IN" sz="3600" b="1" dirty="0"/>
              <a:t>Massive Concurrency</a:t>
            </a:r>
            <a:r>
              <a:rPr lang="en-IN" sz="3600" dirty="0"/>
              <a:t> – BEAM’s lightweight processes handle thousands of users efficiently, perfect for real-time collaboration.</a:t>
            </a:r>
          </a:p>
          <a:p>
            <a:r>
              <a:rPr lang="en-IN" sz="3600" dirty="0"/>
              <a:t>2️⃣ </a:t>
            </a:r>
            <a:r>
              <a:rPr lang="en-IN" sz="3600" b="1" dirty="0"/>
              <a:t>Fault Tolerance</a:t>
            </a:r>
            <a:r>
              <a:rPr lang="en-IN" sz="3600" dirty="0"/>
              <a:t> – Supervision trees ensure the system stays online, even if some processes crash.</a:t>
            </a:r>
          </a:p>
          <a:p>
            <a:r>
              <a:rPr lang="en-IN" sz="3600" dirty="0"/>
              <a:t>3️⃣ </a:t>
            </a:r>
            <a:r>
              <a:rPr lang="en-IN" sz="3600" b="1" dirty="0"/>
              <a:t>Immutable &amp; Predictable State</a:t>
            </a:r>
            <a:r>
              <a:rPr lang="en-IN" sz="3600" dirty="0"/>
              <a:t> – Functional programming (Gleam) prevents race conditions, making synchronization easier.</a:t>
            </a:r>
          </a:p>
          <a:p>
            <a:r>
              <a:rPr lang="en-IN" sz="3600" dirty="0"/>
              <a:t>4️⃣ </a:t>
            </a:r>
            <a:r>
              <a:rPr lang="en-IN" sz="3600" b="1" dirty="0"/>
              <a:t>Scalability &amp; Performance</a:t>
            </a:r>
            <a:r>
              <a:rPr lang="en-IN" sz="3600" dirty="0"/>
              <a:t> – Distributed capabilities allow seamless horizontal scaling as user load grows.</a:t>
            </a:r>
          </a:p>
          <a:p>
            <a:endParaRPr lang="en-IN" sz="7200" dirty="0"/>
          </a:p>
        </p:txBody>
      </p:sp>
    </p:spTree>
    <p:extLst>
      <p:ext uri="{BB962C8B-B14F-4D97-AF65-F5344CB8AC3E}">
        <p14:creationId xmlns:p14="http://schemas.microsoft.com/office/powerpoint/2010/main" val="56785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47B5-633E-1EF3-61B1-FFD1AE412E9A}"/>
              </a:ext>
            </a:extLst>
          </p:cNvPr>
          <p:cNvSpPr>
            <a:spLocks noGrp="1"/>
          </p:cNvSpPr>
          <p:nvPr>
            <p:ph type="title"/>
          </p:nvPr>
        </p:nvSpPr>
        <p:spPr>
          <a:xfrm>
            <a:off x="1258173" y="273348"/>
            <a:ext cx="15784354" cy="1990799"/>
          </a:xfrm>
        </p:spPr>
        <p:txBody>
          <a:bodyPr/>
          <a:lstStyle/>
          <a:p>
            <a:r>
              <a:rPr lang="en-US" dirty="0"/>
              <a:t>Optimizing Open source LLM for Local AI in My App</a:t>
            </a:r>
            <a:endParaRPr lang="en-IN" dirty="0"/>
          </a:p>
        </p:txBody>
      </p:sp>
      <p:sp>
        <p:nvSpPr>
          <p:cNvPr id="4" name="Rectangle 1">
            <a:extLst>
              <a:ext uri="{FF2B5EF4-FFF2-40B4-BE49-F238E27FC236}">
                <a16:creationId xmlns:a16="http://schemas.microsoft.com/office/drawing/2014/main" id="{62E5CE14-A86B-24D8-FDC1-3E13D466E704}"/>
              </a:ext>
            </a:extLst>
          </p:cNvPr>
          <p:cNvSpPr>
            <a:spLocks noGrp="1" noChangeArrowheads="1"/>
          </p:cNvSpPr>
          <p:nvPr>
            <p:ph idx="1"/>
          </p:nvPr>
        </p:nvSpPr>
        <p:spPr bwMode="auto">
          <a:xfrm>
            <a:off x="1258173" y="2608937"/>
            <a:ext cx="12780871"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Using Open-Source </a:t>
            </a:r>
            <a:r>
              <a:rPr kumimoji="0" lang="en-US" altLang="en-US" sz="3200" b="1" i="0" u="none" strike="noStrike" cap="none" normalizeH="0" baseline="0" dirty="0" err="1">
                <a:ln>
                  <a:noFill/>
                </a:ln>
                <a:solidFill>
                  <a:schemeClr val="tx1"/>
                </a:solidFill>
                <a:effectLst/>
                <a:latin typeface="Arial" panose="020B0604020202020204" pitchFamily="34" charset="0"/>
              </a:rPr>
              <a:t>DeepSeek</a:t>
            </a:r>
            <a:r>
              <a:rPr kumimoji="0" lang="en-US" altLang="en-US" sz="3200" b="1" i="0" u="none" strike="noStrike" cap="none" normalizeH="0" baseline="0" dirty="0">
                <a:ln>
                  <a:noFill/>
                </a:ln>
                <a:solidFill>
                  <a:schemeClr val="tx1"/>
                </a:solidFill>
                <a:effectLst/>
                <a:latin typeface="Arial" panose="020B0604020202020204" pitchFamily="34" charset="0"/>
              </a:rPr>
              <a:t>:</a:t>
            </a:r>
            <a:r>
              <a:rPr kumimoji="0" lang="en-US" altLang="en-US" sz="3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3200" dirty="0">
                <a:latin typeface="Arial" panose="020B0604020202020204" pitchFamily="34" charset="0"/>
              </a:rPr>
              <a:t> </a:t>
            </a:r>
            <a:r>
              <a:rPr kumimoji="0" lang="en-US" altLang="en-US" sz="3200" b="0" i="0" u="none" strike="noStrike" cap="none" normalizeH="0" baseline="0" dirty="0">
                <a:ln>
                  <a:noFill/>
                </a:ln>
                <a:solidFill>
                  <a:schemeClr val="tx1"/>
                </a:solidFill>
                <a:effectLst/>
                <a:latin typeface="Arial" panose="020B0604020202020204" pitchFamily="34" charset="0"/>
              </a:rPr>
              <a:t>Adapting the </a:t>
            </a:r>
            <a:r>
              <a:rPr kumimoji="0" lang="en-US" altLang="en-US" sz="3200" b="0" i="0" u="none" strike="noStrike" cap="none" normalizeH="0" baseline="0" dirty="0" err="1">
                <a:ln>
                  <a:noFill/>
                </a:ln>
                <a:solidFill>
                  <a:schemeClr val="tx1"/>
                </a:solidFill>
                <a:effectLst/>
                <a:latin typeface="Arial" panose="020B0604020202020204" pitchFamily="34" charset="0"/>
              </a:rPr>
              <a:t>DeepSeek</a:t>
            </a:r>
            <a:r>
              <a:rPr kumimoji="0" lang="en-US" altLang="en-US" sz="3200" b="0" i="0" u="none" strike="noStrike" cap="none" normalizeH="0" baseline="0" dirty="0">
                <a:ln>
                  <a:noFill/>
                </a:ln>
                <a:solidFill>
                  <a:schemeClr val="tx1"/>
                </a:solidFill>
                <a:effectLst/>
                <a:latin typeface="Arial" panose="020B0604020202020204" pitchFamily="34" charset="0"/>
              </a:rPr>
              <a:t> model for local AI processing within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the app.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Optimized for Specific Use Cases: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Customizing a 1-2B parameter model for targeted tasks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instead of general-purpose AI.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Cost-Effective &amp; Offline:</a:t>
            </a:r>
            <a:r>
              <a:rPr kumimoji="0" lang="en-US" altLang="en-US" sz="3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3200" dirty="0">
                <a:latin typeface="Arial" panose="020B0604020202020204" pitchFamily="34" charset="0"/>
              </a:rPr>
              <a:t> </a:t>
            </a:r>
            <a:r>
              <a:rPr kumimoji="0" lang="en-US" altLang="en-US" sz="3200" b="0" i="0" u="none" strike="noStrike" cap="none" normalizeH="0" baseline="0" dirty="0">
                <a:ln>
                  <a:noFill/>
                </a:ln>
                <a:solidFill>
                  <a:schemeClr val="tx1"/>
                </a:solidFill>
                <a:effectLst/>
                <a:latin typeface="Arial" panose="020B0604020202020204" pitchFamily="34" charset="0"/>
              </a:rPr>
              <a:t>Eliminating reliance on constant internet access and expensive APIs.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Performance &amp; Efficiency:</a:t>
            </a:r>
            <a:r>
              <a:rPr kumimoji="0" lang="en-US" altLang="en-US" sz="3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3200" dirty="0">
                <a:latin typeface="Arial" panose="020B0604020202020204" pitchFamily="34" charset="0"/>
              </a:rPr>
              <a:t> </a:t>
            </a:r>
            <a:r>
              <a:rPr kumimoji="0" lang="en-US" altLang="en-US" sz="3200" b="0" i="0" u="none" strike="noStrike" cap="none" normalizeH="0" baseline="0" dirty="0">
                <a:ln>
                  <a:noFill/>
                </a:ln>
                <a:solidFill>
                  <a:schemeClr val="tx1"/>
                </a:solidFill>
                <a:effectLst/>
                <a:latin typeface="Arial" panose="020B0604020202020204" pitchFamily="34" charset="0"/>
              </a:rPr>
              <a:t>Tuning for low-latency, resource-efficient execution 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local hardware. </a:t>
            </a:r>
          </a:p>
        </p:txBody>
      </p:sp>
    </p:spTree>
    <p:extLst>
      <p:ext uri="{BB962C8B-B14F-4D97-AF65-F5344CB8AC3E}">
        <p14:creationId xmlns:p14="http://schemas.microsoft.com/office/powerpoint/2010/main" val="84271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ABCC-0481-9993-5A06-2A2969C00F0B}"/>
              </a:ext>
            </a:extLst>
          </p:cNvPr>
          <p:cNvSpPr>
            <a:spLocks noGrp="1"/>
          </p:cNvSpPr>
          <p:nvPr>
            <p:ph type="title"/>
          </p:nvPr>
        </p:nvSpPr>
        <p:spPr>
          <a:xfrm>
            <a:off x="1258173" y="577850"/>
            <a:ext cx="15784354" cy="1990799"/>
          </a:xfrm>
        </p:spPr>
        <p:txBody>
          <a:bodyPr/>
          <a:lstStyle/>
          <a:p>
            <a:r>
              <a:rPr lang="en-US" dirty="0"/>
              <a:t>🧠 </a:t>
            </a:r>
            <a:r>
              <a:rPr lang="en-US" b="1" dirty="0"/>
              <a:t>Key Algorithms for Real-Time Collaboration</a:t>
            </a:r>
            <a:endParaRPr lang="en-IN" dirty="0"/>
          </a:p>
        </p:txBody>
      </p:sp>
      <p:sp>
        <p:nvSpPr>
          <p:cNvPr id="3" name="Content Placeholder 2">
            <a:extLst>
              <a:ext uri="{FF2B5EF4-FFF2-40B4-BE49-F238E27FC236}">
                <a16:creationId xmlns:a16="http://schemas.microsoft.com/office/drawing/2014/main" id="{BCAE9B1F-4216-E78C-3F67-4D36A8504909}"/>
              </a:ext>
            </a:extLst>
          </p:cNvPr>
          <p:cNvSpPr>
            <a:spLocks noGrp="1"/>
          </p:cNvSpPr>
          <p:nvPr>
            <p:ph idx="1"/>
          </p:nvPr>
        </p:nvSpPr>
        <p:spPr>
          <a:xfrm>
            <a:off x="1258173" y="3397250"/>
            <a:ext cx="15784354" cy="6535065"/>
          </a:xfrm>
        </p:spPr>
        <p:txBody>
          <a:bodyPr>
            <a:normAutofit/>
          </a:bodyPr>
          <a:lstStyle/>
          <a:p>
            <a:r>
              <a:rPr lang="en-US" sz="3600" dirty="0"/>
              <a:t>1️⃣ </a:t>
            </a:r>
            <a:r>
              <a:rPr lang="en-US" sz="3600" b="1" dirty="0"/>
              <a:t>CRDT (Conflict-Free Replicated Data Type)</a:t>
            </a:r>
            <a:r>
              <a:rPr lang="en-US" sz="3600" dirty="0"/>
              <a:t> – Ensures automatic conflict resolution in distributed edits without a central authority.</a:t>
            </a:r>
          </a:p>
          <a:p>
            <a:r>
              <a:rPr lang="en-US" sz="3600" dirty="0"/>
              <a:t>2️⃣ </a:t>
            </a:r>
            <a:r>
              <a:rPr lang="en-US" sz="3600" b="1" dirty="0"/>
              <a:t>OT (Operational Transformation)</a:t>
            </a:r>
            <a:r>
              <a:rPr lang="en-US" sz="3600" dirty="0"/>
              <a:t> – Transforms user edits dynamically to maintain consistency across all clients in real-time.</a:t>
            </a:r>
          </a:p>
          <a:p>
            <a:r>
              <a:rPr lang="en-US" sz="3600" dirty="0"/>
              <a:t>3️⃣ </a:t>
            </a:r>
            <a:r>
              <a:rPr lang="en-US" sz="3600" b="1" dirty="0"/>
              <a:t>Event Sourcing</a:t>
            </a:r>
            <a:r>
              <a:rPr lang="en-US" sz="3600" dirty="0"/>
              <a:t> – Stores every change as an event, allowing time-travel debugging and accurate state reconstruction.</a:t>
            </a:r>
          </a:p>
          <a:p>
            <a:r>
              <a:rPr lang="en-US" sz="3600" dirty="0"/>
              <a:t>4️⃣ </a:t>
            </a:r>
            <a:r>
              <a:rPr lang="en-US" sz="3600" b="1" dirty="0" err="1"/>
              <a:t>WebSockets</a:t>
            </a:r>
            <a:r>
              <a:rPr lang="en-US" sz="3600" b="1" dirty="0"/>
              <a:t> for Syncing</a:t>
            </a:r>
            <a:r>
              <a:rPr lang="en-US" sz="3600" dirty="0"/>
              <a:t> – Enables real-time bidirectional communication between clients and the server for instant updates.</a:t>
            </a:r>
          </a:p>
          <a:p>
            <a:endParaRPr lang="en-IN" sz="3600" dirty="0"/>
          </a:p>
        </p:txBody>
      </p:sp>
    </p:spTree>
    <p:extLst>
      <p:ext uri="{BB962C8B-B14F-4D97-AF65-F5344CB8AC3E}">
        <p14:creationId xmlns:p14="http://schemas.microsoft.com/office/powerpoint/2010/main" val="331091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F3FA-6356-5131-51F5-1FA03BD8FB1A}"/>
              </a:ext>
            </a:extLst>
          </p:cNvPr>
          <p:cNvSpPr>
            <a:spLocks noGrp="1"/>
          </p:cNvSpPr>
          <p:nvPr>
            <p:ph type="title"/>
          </p:nvPr>
        </p:nvSpPr>
        <p:spPr>
          <a:xfrm>
            <a:off x="1258173" y="577850"/>
            <a:ext cx="15784354" cy="1990799"/>
          </a:xfrm>
        </p:spPr>
        <p:txBody>
          <a:bodyPr/>
          <a:lstStyle/>
          <a:p>
            <a:r>
              <a:rPr lang="en-IN" sz="7200" spc="-45"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729AB520-5011-AB86-5CB6-6D0654B5617E}"/>
              </a:ext>
            </a:extLst>
          </p:cNvPr>
          <p:cNvSpPr>
            <a:spLocks noGrp="1"/>
          </p:cNvSpPr>
          <p:nvPr>
            <p:ph idx="1"/>
          </p:nvPr>
        </p:nvSpPr>
        <p:spPr>
          <a:xfrm>
            <a:off x="1258173" y="3092450"/>
            <a:ext cx="15784354" cy="6535065"/>
          </a:xfrm>
        </p:spPr>
        <p:txBody>
          <a:bodyPr>
            <a:normAutofit/>
          </a:bodyPr>
          <a:lstStyle/>
          <a:p>
            <a:r>
              <a:rPr lang="en-US" sz="3600" b="1" dirty="0"/>
              <a:t>Challenges and Considerations</a:t>
            </a:r>
            <a:r>
              <a:rPr lang="en-US" sz="3600" dirty="0"/>
              <a:t>:</a:t>
            </a:r>
          </a:p>
          <a:p>
            <a:endParaRPr lang="en-US" sz="3600" dirty="0"/>
          </a:p>
          <a:p>
            <a:pPr>
              <a:buFont typeface="Arial" panose="020B0604020202020204" pitchFamily="34" charset="0"/>
              <a:buChar char="•"/>
            </a:pPr>
            <a:r>
              <a:rPr lang="en-US" sz="3600" b="1" dirty="0"/>
              <a:t>Complexity</a:t>
            </a:r>
            <a:r>
              <a:rPr lang="en-US" sz="3600" dirty="0"/>
              <a:t>: Building a TUI from scratch requires handling low-level details and can be time-consuming. It involves managing the state of the terminal and ensuring compatibility across different terminal emulators.</a:t>
            </a:r>
          </a:p>
          <a:p>
            <a:pPr>
              <a:buFont typeface="Arial" panose="020B0604020202020204" pitchFamily="34" charset="0"/>
              <a:buChar char="•"/>
            </a:pPr>
            <a:r>
              <a:rPr lang="en-US" sz="3600" b="1" dirty="0"/>
              <a:t>Portability</a:t>
            </a:r>
            <a:r>
              <a:rPr lang="en-US" sz="3600" dirty="0"/>
              <a:t>: Ensure that the escape codes used are supported by all target terminals. While most modern terminals support ANSI escape sequences, there can be variations in implementation.</a:t>
            </a:r>
          </a:p>
          <a:p>
            <a:endParaRPr lang="en-IN" sz="3600" dirty="0"/>
          </a:p>
        </p:txBody>
      </p:sp>
    </p:spTree>
    <p:extLst>
      <p:ext uri="{BB962C8B-B14F-4D97-AF65-F5344CB8AC3E}">
        <p14:creationId xmlns:p14="http://schemas.microsoft.com/office/powerpoint/2010/main" val="81010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B16CF-94FA-4E5E-5DA1-FB4ACC74C74C}"/>
              </a:ext>
            </a:extLst>
          </p:cNvPr>
          <p:cNvSpPr txBox="1"/>
          <p:nvPr/>
        </p:nvSpPr>
        <p:spPr>
          <a:xfrm>
            <a:off x="5035550" y="2330450"/>
            <a:ext cx="11734800" cy="3154710"/>
          </a:xfrm>
          <a:prstGeom prst="rect">
            <a:avLst/>
          </a:prstGeom>
          <a:noFill/>
        </p:spPr>
        <p:txBody>
          <a:bodyPr wrap="square" rtlCol="0">
            <a:spAutoFit/>
          </a:bodyPr>
          <a:lstStyle/>
          <a:p>
            <a:r>
              <a:rPr lang="en-US" sz="19900" dirty="0"/>
              <a:t>THANK</a:t>
            </a:r>
            <a:endParaRPr lang="en-IN" sz="19900" dirty="0"/>
          </a:p>
        </p:txBody>
      </p:sp>
      <p:sp>
        <p:nvSpPr>
          <p:cNvPr id="6" name="TextBox 5">
            <a:extLst>
              <a:ext uri="{FF2B5EF4-FFF2-40B4-BE49-F238E27FC236}">
                <a16:creationId xmlns:a16="http://schemas.microsoft.com/office/drawing/2014/main" id="{6EEEE0B2-AF77-8EF5-0921-9F31F190F47F}"/>
              </a:ext>
            </a:extLst>
          </p:cNvPr>
          <p:cNvSpPr txBox="1"/>
          <p:nvPr/>
        </p:nvSpPr>
        <p:spPr>
          <a:xfrm>
            <a:off x="6327263" y="5302250"/>
            <a:ext cx="9151374" cy="3154710"/>
          </a:xfrm>
          <a:prstGeom prst="rect">
            <a:avLst/>
          </a:prstGeom>
          <a:noFill/>
        </p:spPr>
        <p:txBody>
          <a:bodyPr wrap="square">
            <a:spAutoFit/>
          </a:bodyPr>
          <a:lstStyle/>
          <a:p>
            <a:r>
              <a:rPr lang="en-US" sz="19900" dirty="0"/>
              <a:t>YOU</a:t>
            </a:r>
            <a:endParaRPr lang="en-IN" sz="3200" dirty="0"/>
          </a:p>
        </p:txBody>
      </p:sp>
    </p:spTree>
    <p:extLst>
      <p:ext uri="{BB962C8B-B14F-4D97-AF65-F5344CB8AC3E}">
        <p14:creationId xmlns:p14="http://schemas.microsoft.com/office/powerpoint/2010/main" val="412735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2">
            <a:extLst>
              <a:ext uri="{FF2B5EF4-FFF2-40B4-BE49-F238E27FC236}">
                <a16:creationId xmlns:a16="http://schemas.microsoft.com/office/drawing/2014/main" id="{72F73C02-3FF3-A871-4F83-C502373E6AE6}"/>
              </a:ext>
            </a:extLst>
          </p:cNvPr>
          <p:cNvSpPr>
            <a:spLocks noGrp="1" noChangeArrowheads="1"/>
          </p:cNvSpPr>
          <p:nvPr>
            <p:ph type="title"/>
          </p:nvPr>
        </p:nvSpPr>
        <p:spPr>
          <a:xfrm>
            <a:off x="5721350" y="196850"/>
            <a:ext cx="11844655" cy="1477328"/>
          </a:xfrm>
        </p:spPr>
        <p:txBody>
          <a:bodyPr>
            <a:normAutofit/>
          </a:bodyPr>
          <a:lstStyle/>
          <a:p>
            <a:r>
              <a:rPr lang="en-US" altLang="en-US" sz="9600" dirty="0">
                <a:solidFill>
                  <a:schemeClr val="tx1"/>
                </a:solidFill>
                <a:latin typeface="Times New Roman" panose="02020603050405020304" pitchFamily="18" charset="0"/>
                <a:cs typeface="Times New Roman" panose="02020603050405020304" pitchFamily="18" charset="0"/>
              </a:rPr>
              <a:t>CONTENTS</a:t>
            </a:r>
          </a:p>
        </p:txBody>
      </p:sp>
      <p:sp>
        <p:nvSpPr>
          <p:cNvPr id="14" name="Content Placeholder 13">
            <a:extLst>
              <a:ext uri="{FF2B5EF4-FFF2-40B4-BE49-F238E27FC236}">
                <a16:creationId xmlns:a16="http://schemas.microsoft.com/office/drawing/2014/main" id="{B0707407-3FBB-B741-608A-BCE1254649D2}"/>
              </a:ext>
            </a:extLst>
          </p:cNvPr>
          <p:cNvSpPr>
            <a:spLocks noGrp="1"/>
          </p:cNvSpPr>
          <p:nvPr>
            <p:ph idx="1"/>
          </p:nvPr>
        </p:nvSpPr>
        <p:spPr>
          <a:xfrm>
            <a:off x="1377950" y="3017448"/>
            <a:ext cx="12268200" cy="4815348"/>
          </a:xfrm>
        </p:spPr>
        <p:txBody>
          <a:bodyPr>
            <a:normAutofit/>
          </a:bodyPr>
          <a:lstStyle/>
          <a:p>
            <a:pPr>
              <a:defRPr/>
            </a:pPr>
            <a:r>
              <a:rPr lang="en-IN" sz="3600" dirty="0">
                <a:solidFill>
                  <a:schemeClr val="tx1"/>
                </a:solidFill>
              </a:rPr>
              <a:t>Objective </a:t>
            </a:r>
          </a:p>
          <a:p>
            <a:pPr>
              <a:defRPr/>
            </a:pPr>
            <a:r>
              <a:rPr lang="en-IN" sz="3600" dirty="0">
                <a:solidFill>
                  <a:schemeClr val="tx1"/>
                </a:solidFill>
              </a:rPr>
              <a:t>Abstract </a:t>
            </a:r>
          </a:p>
          <a:p>
            <a:pPr>
              <a:defRPr/>
            </a:pPr>
            <a:r>
              <a:rPr lang="en-IN" sz="3600" dirty="0">
                <a:solidFill>
                  <a:schemeClr val="tx1"/>
                </a:solidFill>
              </a:rPr>
              <a:t>Literature Survey</a:t>
            </a:r>
          </a:p>
          <a:p>
            <a:pPr>
              <a:defRPr/>
            </a:pPr>
            <a:r>
              <a:rPr lang="en-IN" sz="3600" dirty="0">
                <a:solidFill>
                  <a:schemeClr val="tx1"/>
                </a:solidFill>
              </a:rPr>
              <a:t>Existing System </a:t>
            </a:r>
          </a:p>
          <a:p>
            <a:pPr>
              <a:defRPr/>
            </a:pPr>
            <a:r>
              <a:rPr lang="en-IN" sz="3600" dirty="0">
                <a:solidFill>
                  <a:schemeClr val="tx1"/>
                </a:solidFill>
              </a:rPr>
              <a:t>Proposed System</a:t>
            </a:r>
          </a:p>
          <a:p>
            <a:pPr>
              <a:defRPr/>
            </a:pPr>
            <a:r>
              <a:rPr lang="en-IN" sz="3600" dirty="0">
                <a:solidFill>
                  <a:schemeClr val="tx1"/>
                </a:solidFill>
              </a:rPr>
              <a:t>Conclusion </a:t>
            </a:r>
          </a:p>
          <a:p>
            <a:pPr>
              <a:defRPr/>
            </a:pPr>
            <a:endParaRPr lang="en-IN" sz="3600" dirty="0">
              <a:solidFill>
                <a:schemeClr val="tx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0C2E-40A1-4DE2-979D-4CCC435A5851}"/>
              </a:ext>
            </a:extLst>
          </p:cNvPr>
          <p:cNvSpPr>
            <a:spLocks noGrp="1"/>
          </p:cNvSpPr>
          <p:nvPr>
            <p:ph type="title"/>
          </p:nvPr>
        </p:nvSpPr>
        <p:spPr>
          <a:xfrm>
            <a:off x="6559550" y="501650"/>
            <a:ext cx="9927094" cy="1231106"/>
          </a:xfrm>
        </p:spPr>
        <p:txBody>
          <a:bodyPr>
            <a:normAutofit/>
          </a:bodyPr>
          <a:lstStyle/>
          <a:p>
            <a:r>
              <a:rPr lang="en-GB" sz="8000" dirty="0">
                <a:solidFill>
                  <a:schemeClr val="tx1"/>
                </a:solidFill>
                <a:latin typeface="Times New Roman" panose="02020603050405020304" pitchFamily="18" charset="0"/>
                <a:cs typeface="Times New Roman" panose="02020603050405020304" pitchFamily="18" charset="0"/>
              </a:rPr>
              <a:t>OBJECTIVE </a:t>
            </a:r>
            <a:endParaRPr lang="en-IN" sz="80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C7FBE57-66CD-5120-2AC9-5EF353277B54}"/>
              </a:ext>
            </a:extLst>
          </p:cNvPr>
          <p:cNvSpPr>
            <a:spLocks noGrp="1"/>
          </p:cNvSpPr>
          <p:nvPr>
            <p:ph idx="1"/>
          </p:nvPr>
        </p:nvSpPr>
        <p:spPr>
          <a:xfrm>
            <a:off x="2749550" y="2711450"/>
            <a:ext cx="12608458" cy="6172200"/>
          </a:xfrm>
        </p:spPr>
        <p:txBody>
          <a:bodyPr>
            <a:normAutofit lnSpcReduction="10000"/>
          </a:bodyPr>
          <a:lstStyle/>
          <a:p>
            <a:r>
              <a:rPr lang="en-US" sz="3600" dirty="0">
                <a:solidFill>
                  <a:schemeClr val="tx1"/>
                </a:solidFill>
              </a:rPr>
              <a:t>This interaction model fosters a streamlined workflow, particularly suited to tasks that require frequent and repetitive commands.</a:t>
            </a:r>
          </a:p>
          <a:p>
            <a:endParaRPr lang="en-US" sz="3600" dirty="0">
              <a:solidFill>
                <a:schemeClr val="tx1"/>
              </a:solidFill>
            </a:endParaRPr>
          </a:p>
          <a:p>
            <a:endParaRPr lang="en-US" sz="3600" dirty="0">
              <a:solidFill>
                <a:schemeClr val="tx1"/>
              </a:solidFill>
            </a:endParaRPr>
          </a:p>
          <a:p>
            <a:r>
              <a:rPr lang="en-US" sz="3600" dirty="0">
                <a:solidFill>
                  <a:schemeClr val="tx1"/>
                </a:solidFill>
              </a:rPr>
              <a:t>Our tool incorporates Vim-like motions into the TUI environment. </a:t>
            </a:r>
          </a:p>
          <a:p>
            <a:endParaRPr lang="en-US" sz="6600" dirty="0">
              <a:solidFill>
                <a:schemeClr val="tx1"/>
              </a:solidFill>
            </a:endParaRPr>
          </a:p>
          <a:p>
            <a:r>
              <a:rPr lang="en-US" sz="3600" dirty="0">
                <a:solidFill>
                  <a:schemeClr val="tx1"/>
                </a:solidFill>
              </a:rPr>
              <a:t>By enhancing TUIs, this aims for advanced navigation features, and real time collaboration features. </a:t>
            </a:r>
            <a:endParaRPr lang="en-IN" sz="4800" dirty="0">
              <a:solidFill>
                <a:schemeClr val="tx1"/>
              </a:solidFill>
            </a:endParaRPr>
          </a:p>
        </p:txBody>
      </p:sp>
    </p:spTree>
    <p:extLst>
      <p:ext uri="{BB962C8B-B14F-4D97-AF65-F5344CB8AC3E}">
        <p14:creationId xmlns:p14="http://schemas.microsoft.com/office/powerpoint/2010/main" val="131619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91E5-E14C-FC2D-9EFD-AC0A65505FF1}"/>
              </a:ext>
            </a:extLst>
          </p:cNvPr>
          <p:cNvSpPr>
            <a:spLocks noGrp="1"/>
          </p:cNvSpPr>
          <p:nvPr>
            <p:ph type="title"/>
          </p:nvPr>
        </p:nvSpPr>
        <p:spPr>
          <a:xfrm>
            <a:off x="6178550" y="201972"/>
            <a:ext cx="9451785" cy="2708434"/>
          </a:xfrm>
        </p:spPr>
        <p:txBody>
          <a:bodyPr>
            <a:normAutofit/>
          </a:bodyPr>
          <a:lstStyle/>
          <a:p>
            <a:r>
              <a:rPr lang="en-IN" sz="8000" dirty="0">
                <a:solidFill>
                  <a:schemeClr val="tx1"/>
                </a:solidFill>
                <a:latin typeface="Times New Roman" panose="02020603050405020304" pitchFamily="18" charset="0"/>
                <a:cs typeface="Times New Roman" panose="02020603050405020304" pitchFamily="18" charset="0"/>
              </a:rPr>
              <a:t>ABSTRACT</a:t>
            </a:r>
            <a:br>
              <a:rPr lang="en-IN" sz="8000" dirty="0">
                <a:solidFill>
                  <a:schemeClr val="tx1"/>
                </a:solidFill>
                <a:latin typeface="Times New Roman" panose="02020603050405020304" pitchFamily="18" charset="0"/>
                <a:cs typeface="Times New Roman" panose="02020603050405020304" pitchFamily="18" charset="0"/>
              </a:rPr>
            </a:br>
            <a:endParaRPr lang="en-IN" sz="80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BC44E04-9781-E1ED-A359-29E74813A532}"/>
              </a:ext>
            </a:extLst>
          </p:cNvPr>
          <p:cNvSpPr>
            <a:spLocks noGrp="1"/>
          </p:cNvSpPr>
          <p:nvPr>
            <p:ph idx="1"/>
          </p:nvPr>
        </p:nvSpPr>
        <p:spPr>
          <a:xfrm>
            <a:off x="1830066" y="2910406"/>
            <a:ext cx="14640567" cy="6020514"/>
          </a:xfrm>
        </p:spPr>
        <p:txBody>
          <a:bodyPr>
            <a:normAutofit/>
          </a:bodyPr>
          <a:lstStyle/>
          <a:p>
            <a:pPr algn="l"/>
            <a:r>
              <a:rPr lang="en-US" sz="3200" dirty="0">
                <a:solidFill>
                  <a:schemeClr val="tx1"/>
                </a:solidFill>
              </a:rPr>
              <a:t>In recent years, terminal user interfaces (TUIs) have re-emerged as powerful tools for developers, offering simplicity and efficiency that graphical user interfaces (GUIs) often lack. </a:t>
            </a:r>
          </a:p>
          <a:p>
            <a:pPr algn="l"/>
            <a:endParaRPr lang="en-US" sz="3200" dirty="0">
              <a:solidFill>
                <a:schemeClr val="tx1"/>
              </a:solidFill>
            </a:endParaRPr>
          </a:p>
          <a:p>
            <a:pPr algn="l"/>
            <a:r>
              <a:rPr lang="en-US" sz="3200" dirty="0">
                <a:solidFill>
                  <a:schemeClr val="tx1"/>
                </a:solidFill>
              </a:rPr>
              <a:t>However, many existing TUIs fail to seamlessly integrate modern development workflows with the intuitive, fast navigation that advanced text editors like </a:t>
            </a:r>
            <a:r>
              <a:rPr lang="en-US" sz="3200" dirty="0" err="1">
                <a:solidFill>
                  <a:schemeClr val="tx1"/>
                </a:solidFill>
              </a:rPr>
              <a:t>Neovim</a:t>
            </a:r>
            <a:r>
              <a:rPr lang="en-US" sz="3200" dirty="0">
                <a:solidFill>
                  <a:schemeClr val="tx1"/>
                </a:solidFill>
              </a:rPr>
              <a:t> provide. </a:t>
            </a:r>
          </a:p>
          <a:p>
            <a:pPr algn="l"/>
            <a:endParaRPr lang="en-US" sz="3200" dirty="0">
              <a:solidFill>
                <a:schemeClr val="tx1"/>
              </a:solidFill>
            </a:endParaRPr>
          </a:p>
          <a:p>
            <a:pPr algn="l"/>
            <a:r>
              <a:rPr lang="en-US" sz="3200" dirty="0"/>
              <a:t>This work merges classic TUIs with modern text editors for a streamlined, productive developer environment.</a:t>
            </a:r>
            <a:endParaRPr lang="en-US" sz="6600" dirty="0">
              <a:solidFill>
                <a:schemeClr val="tx1"/>
              </a:solidFill>
            </a:endParaRPr>
          </a:p>
        </p:txBody>
      </p:sp>
    </p:spTree>
    <p:extLst>
      <p:ext uri="{BB962C8B-B14F-4D97-AF65-F5344CB8AC3E}">
        <p14:creationId xmlns:p14="http://schemas.microsoft.com/office/powerpoint/2010/main" val="304925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073DFB-78ED-829F-2EE0-A57E72CACA0C}"/>
              </a:ext>
            </a:extLst>
          </p:cNvPr>
          <p:cNvGraphicFramePr>
            <a:graphicFrameLocks noGrp="1"/>
          </p:cNvGraphicFramePr>
          <p:nvPr>
            <p:extLst>
              <p:ext uri="{D42A27DB-BD31-4B8C-83A1-F6EECF244321}">
                <p14:modId xmlns:p14="http://schemas.microsoft.com/office/powerpoint/2010/main" val="2207530128"/>
              </p:ext>
            </p:extLst>
          </p:nvPr>
        </p:nvGraphicFramePr>
        <p:xfrm>
          <a:off x="1187450" y="1535159"/>
          <a:ext cx="15925800" cy="8451341"/>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185564722"/>
                    </a:ext>
                  </a:extLst>
                </a:gridCol>
                <a:gridCol w="3200400">
                  <a:extLst>
                    <a:ext uri="{9D8B030D-6E8A-4147-A177-3AD203B41FA5}">
                      <a16:colId xmlns:a16="http://schemas.microsoft.com/office/drawing/2014/main" val="3991095347"/>
                    </a:ext>
                  </a:extLst>
                </a:gridCol>
                <a:gridCol w="2705100">
                  <a:extLst>
                    <a:ext uri="{9D8B030D-6E8A-4147-A177-3AD203B41FA5}">
                      <a16:colId xmlns:a16="http://schemas.microsoft.com/office/drawing/2014/main" val="1030753421"/>
                    </a:ext>
                  </a:extLst>
                </a:gridCol>
                <a:gridCol w="5311140">
                  <a:extLst>
                    <a:ext uri="{9D8B030D-6E8A-4147-A177-3AD203B41FA5}">
                      <a16:colId xmlns:a16="http://schemas.microsoft.com/office/drawing/2014/main" val="2838071438"/>
                    </a:ext>
                  </a:extLst>
                </a:gridCol>
                <a:gridCol w="3185160">
                  <a:extLst>
                    <a:ext uri="{9D8B030D-6E8A-4147-A177-3AD203B41FA5}">
                      <a16:colId xmlns:a16="http://schemas.microsoft.com/office/drawing/2014/main" val="879396041"/>
                    </a:ext>
                  </a:extLst>
                </a:gridCol>
              </a:tblGrid>
              <a:tr h="378215">
                <a:tc>
                  <a:txBody>
                    <a:bodyPr/>
                    <a:lstStyle/>
                    <a:p>
                      <a:r>
                        <a:rPr lang="en-GB" sz="2000" dirty="0">
                          <a:solidFill>
                            <a:schemeClr val="tx1"/>
                          </a:solidFill>
                          <a:latin typeface="Arial" panose="020B0604020202020204" pitchFamily="34" charset="0"/>
                          <a:cs typeface="Arial" panose="020B0604020202020204" pitchFamily="34" charset="0"/>
                        </a:rPr>
                        <a:t>S. No</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Title of paper</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Author/Year</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Description</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Journal Name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9693303"/>
                  </a:ext>
                </a:extLst>
              </a:tr>
              <a:tr h="2363846">
                <a:tc>
                  <a:txBody>
                    <a:bodyPr/>
                    <a:lstStyle/>
                    <a:p>
                      <a:r>
                        <a:rPr lang="en-GB" sz="2000" dirty="0">
                          <a:solidFill>
                            <a:schemeClr val="tx1"/>
                          </a:solidFill>
                          <a:latin typeface="Arial" panose="020B0604020202020204" pitchFamily="34" charset="0"/>
                          <a:cs typeface="Arial" panose="020B0604020202020204" pitchFamily="34" charset="0"/>
                        </a:rPr>
                        <a:t>1</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Using Terminal-based apps for Data Exchanging in Web Service Applications</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err="1">
                          <a:solidFill>
                            <a:schemeClr val="tx1"/>
                          </a:solidFill>
                          <a:latin typeface="Arial" panose="020B0604020202020204" pitchFamily="34" charset="0"/>
                          <a:cs typeface="Arial" panose="020B0604020202020204" pitchFamily="34" charset="0"/>
                        </a:rPr>
                        <a:t>Dunlu</a:t>
                      </a:r>
                      <a:r>
                        <a:rPr lang="en-US" sz="2000" dirty="0">
                          <a:solidFill>
                            <a:schemeClr val="tx1"/>
                          </a:solidFill>
                          <a:latin typeface="Arial" panose="020B0604020202020204" pitchFamily="34" charset="0"/>
                          <a:cs typeface="Arial" panose="020B0604020202020204" pitchFamily="34" charset="0"/>
                        </a:rPr>
                        <a:t> PENG, </a:t>
                      </a:r>
                      <a:r>
                        <a:rPr lang="en-US" sz="2000" dirty="0" err="1">
                          <a:solidFill>
                            <a:schemeClr val="tx1"/>
                          </a:solidFill>
                          <a:latin typeface="Arial" panose="020B0604020202020204" pitchFamily="34" charset="0"/>
                          <a:cs typeface="Arial" panose="020B0604020202020204" pitchFamily="34" charset="0"/>
                        </a:rPr>
                        <a:t>Lidong</a:t>
                      </a:r>
                      <a:r>
                        <a:rPr lang="en-US" sz="2000" dirty="0">
                          <a:solidFill>
                            <a:schemeClr val="tx1"/>
                          </a:solidFill>
                          <a:latin typeface="Arial" panose="020B0604020202020204" pitchFamily="34" charset="0"/>
                          <a:cs typeface="Arial" panose="020B0604020202020204" pitchFamily="34" charset="0"/>
                        </a:rPr>
                        <a:t> CAO(2024) </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presents comparison of XML and JSON and how XML is inefficient as it needs to be parsed before it can be consumed both at the client and server end and can be improved through terminal emulation</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Popular mechanics magazine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2925008"/>
                  </a:ext>
                </a:extLst>
              </a:tr>
              <a:tr h="2931169">
                <a:tc>
                  <a:txBody>
                    <a:bodyPr/>
                    <a:lstStyle/>
                    <a:p>
                      <a:r>
                        <a:rPr lang="en-GB" sz="2000" dirty="0">
                          <a:solidFill>
                            <a:schemeClr val="tx1"/>
                          </a:solidFill>
                          <a:latin typeface="Arial" panose="020B0604020202020204" pitchFamily="34" charset="0"/>
                          <a:cs typeface="Arial" panose="020B0604020202020204" pitchFamily="34" charset="0"/>
                        </a:rPr>
                        <a:t>2</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Terminals on Mobile: is there an Efficient TUI</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Ricardo </a:t>
                      </a:r>
                      <a:r>
                        <a:rPr lang="en-US" sz="2000" dirty="0" err="1">
                          <a:solidFill>
                            <a:schemeClr val="tx1"/>
                          </a:solidFill>
                          <a:latin typeface="Arial" panose="020B0604020202020204" pitchFamily="34" charset="0"/>
                          <a:cs typeface="Arial" panose="020B0604020202020204" pitchFamily="34" charset="0"/>
                        </a:rPr>
                        <a:t>Queirós</a:t>
                      </a:r>
                      <a:r>
                        <a:rPr lang="en-US" sz="2000" dirty="0">
                          <a:solidFill>
                            <a:schemeClr val="tx1"/>
                          </a:solidFill>
                          <a:latin typeface="Arial" panose="020B0604020202020204" pitchFamily="34" charset="0"/>
                          <a:cs typeface="Arial" panose="020B0604020202020204" pitchFamily="34" charset="0"/>
                        </a:rPr>
                        <a:t> (2023)</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The author under the research paper titled “Terminals on Mobile: is there an Efficient TUI?” talks about the two major battery consumption reasons on mobile devices wherein one is Display and the other one is Network operations</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New Scientist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72650813"/>
                  </a:ext>
                </a:extLst>
              </a:tr>
              <a:tr h="2363846">
                <a:tc>
                  <a:txBody>
                    <a:bodyPr/>
                    <a:lstStyle/>
                    <a:p>
                      <a:r>
                        <a:rPr lang="en-GB" sz="2000" dirty="0">
                          <a:solidFill>
                            <a:schemeClr val="tx1"/>
                          </a:solidFill>
                          <a:latin typeface="Arial" panose="020B0604020202020204" pitchFamily="34" charset="0"/>
                          <a:cs typeface="Arial" panose="020B0604020202020204" pitchFamily="34" charset="0"/>
                        </a:rPr>
                        <a:t>3</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The Terminal data exchange network</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T. Bray, Ed. (2023)</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panose="020B0604020202020204" pitchFamily="34" charset="0"/>
                          <a:cs typeface="Arial" panose="020B0604020202020204" pitchFamily="34" charset="0"/>
                        </a:rPr>
                        <a:t>presents rectifications to the earlier RFC detailing the standards and formatting rules to be followed for transmission of data in using Terminal user interfaces.</a:t>
                      </a:r>
                    </a:p>
                    <a:p>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Science Advances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9471072"/>
                  </a:ext>
                </a:extLst>
              </a:tr>
              <a:tr h="378215">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4923009"/>
                  </a:ext>
                </a:extLst>
              </a:tr>
            </a:tbl>
          </a:graphicData>
        </a:graphic>
      </p:graphicFrame>
      <p:sp>
        <p:nvSpPr>
          <p:cNvPr id="6" name="Title 1">
            <a:extLst>
              <a:ext uri="{FF2B5EF4-FFF2-40B4-BE49-F238E27FC236}">
                <a16:creationId xmlns:a16="http://schemas.microsoft.com/office/drawing/2014/main" id="{ED30CC5A-434E-AA7A-964E-C317307EF659}"/>
              </a:ext>
            </a:extLst>
          </p:cNvPr>
          <p:cNvSpPr>
            <a:spLocks noGrp="1"/>
          </p:cNvSpPr>
          <p:nvPr>
            <p:ph type="title"/>
          </p:nvPr>
        </p:nvSpPr>
        <p:spPr>
          <a:xfrm>
            <a:off x="4186803" y="349250"/>
            <a:ext cx="9927094" cy="1015663"/>
          </a:xfrm>
        </p:spPr>
        <p:txBody>
          <a:bodyPr>
            <a:normAutofit/>
          </a:bodyPr>
          <a:lstStyle/>
          <a:p>
            <a:r>
              <a:rPr lang="en-IN" sz="6600" dirty="0">
                <a:solidFill>
                  <a:schemeClr val="tx1"/>
                </a:solidFill>
              </a:rPr>
              <a:t>Literature Survey</a:t>
            </a:r>
          </a:p>
        </p:txBody>
      </p:sp>
      <p:pic>
        <p:nvPicPr>
          <p:cNvPr id="8" name="Picture 4">
            <a:extLst>
              <a:ext uri="{FF2B5EF4-FFF2-40B4-BE49-F238E27FC236}">
                <a16:creationId xmlns:a16="http://schemas.microsoft.com/office/drawing/2014/main" id="{65B01B08-BEAF-E225-B749-23BDFADEED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03150" y="179003"/>
            <a:ext cx="2068778" cy="13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074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F9ADC8-192A-80DF-468C-5A3E49C17955}"/>
              </a:ext>
            </a:extLst>
          </p:cNvPr>
          <p:cNvSpPr>
            <a:spLocks noGrp="1"/>
          </p:cNvSpPr>
          <p:nvPr>
            <p:ph type="title"/>
          </p:nvPr>
        </p:nvSpPr>
        <p:spPr>
          <a:xfrm>
            <a:off x="4186803" y="349250"/>
            <a:ext cx="9927094" cy="1015663"/>
          </a:xfrm>
        </p:spPr>
        <p:txBody>
          <a:bodyPr>
            <a:normAutofit/>
          </a:bodyPr>
          <a:lstStyle/>
          <a:p>
            <a:r>
              <a:rPr lang="en-IN" sz="6600" dirty="0">
                <a:solidFill>
                  <a:schemeClr val="tx1"/>
                </a:solidFill>
              </a:rPr>
              <a:t>Literature Survey</a:t>
            </a:r>
          </a:p>
        </p:txBody>
      </p:sp>
      <p:pic>
        <p:nvPicPr>
          <p:cNvPr id="5" name="Picture 4">
            <a:extLst>
              <a:ext uri="{FF2B5EF4-FFF2-40B4-BE49-F238E27FC236}">
                <a16:creationId xmlns:a16="http://schemas.microsoft.com/office/drawing/2014/main" id="{39005A75-7057-B39F-25B2-C628272DE2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03150" y="179003"/>
            <a:ext cx="2068778" cy="13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B9A9116A-1F3E-2BCA-DEEA-872CDE72D260}"/>
              </a:ext>
            </a:extLst>
          </p:cNvPr>
          <p:cNvGraphicFramePr>
            <a:graphicFrameLocks noGrp="1"/>
          </p:cNvGraphicFramePr>
          <p:nvPr>
            <p:extLst>
              <p:ext uri="{D42A27DB-BD31-4B8C-83A1-F6EECF244321}">
                <p14:modId xmlns:p14="http://schemas.microsoft.com/office/powerpoint/2010/main" val="931728234"/>
              </p:ext>
            </p:extLst>
          </p:nvPr>
        </p:nvGraphicFramePr>
        <p:xfrm>
          <a:off x="1187450" y="1535159"/>
          <a:ext cx="15925800" cy="8451341"/>
        </p:xfrm>
        <a:graphic>
          <a:graphicData uri="http://schemas.openxmlformats.org/drawingml/2006/table">
            <a:tbl>
              <a:tblPr firstRow="1" bandRow="1">
                <a:tableStyleId>{93296810-A885-4BE3-A3E7-6D5BEEA58F35}</a:tableStyleId>
              </a:tblPr>
              <a:tblGrid>
                <a:gridCol w="1028700">
                  <a:extLst>
                    <a:ext uri="{9D8B030D-6E8A-4147-A177-3AD203B41FA5}">
                      <a16:colId xmlns:a16="http://schemas.microsoft.com/office/drawing/2014/main" val="185564722"/>
                    </a:ext>
                  </a:extLst>
                </a:gridCol>
                <a:gridCol w="2667000">
                  <a:extLst>
                    <a:ext uri="{9D8B030D-6E8A-4147-A177-3AD203B41FA5}">
                      <a16:colId xmlns:a16="http://schemas.microsoft.com/office/drawing/2014/main" val="3991095347"/>
                    </a:ext>
                  </a:extLst>
                </a:gridCol>
                <a:gridCol w="2438400">
                  <a:extLst>
                    <a:ext uri="{9D8B030D-6E8A-4147-A177-3AD203B41FA5}">
                      <a16:colId xmlns:a16="http://schemas.microsoft.com/office/drawing/2014/main" val="1030753421"/>
                    </a:ext>
                  </a:extLst>
                </a:gridCol>
                <a:gridCol w="6606540">
                  <a:extLst>
                    <a:ext uri="{9D8B030D-6E8A-4147-A177-3AD203B41FA5}">
                      <a16:colId xmlns:a16="http://schemas.microsoft.com/office/drawing/2014/main" val="2838071438"/>
                    </a:ext>
                  </a:extLst>
                </a:gridCol>
                <a:gridCol w="3185160">
                  <a:extLst>
                    <a:ext uri="{9D8B030D-6E8A-4147-A177-3AD203B41FA5}">
                      <a16:colId xmlns:a16="http://schemas.microsoft.com/office/drawing/2014/main" val="879396041"/>
                    </a:ext>
                  </a:extLst>
                </a:gridCol>
              </a:tblGrid>
              <a:tr h="378215">
                <a:tc>
                  <a:txBody>
                    <a:bodyPr/>
                    <a:lstStyle/>
                    <a:p>
                      <a:r>
                        <a:rPr lang="en-GB" sz="2000" dirty="0">
                          <a:solidFill>
                            <a:schemeClr val="tx1"/>
                          </a:solidFill>
                          <a:latin typeface="Arial" panose="020B0604020202020204" pitchFamily="34" charset="0"/>
                          <a:cs typeface="Arial" panose="020B0604020202020204" pitchFamily="34" charset="0"/>
                        </a:rPr>
                        <a:t>S. No</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Title of paper</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Author/Year</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Description</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Journal Name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9693303"/>
                  </a:ext>
                </a:extLst>
              </a:tr>
              <a:tr h="2363846">
                <a:tc>
                  <a:txBody>
                    <a:bodyPr/>
                    <a:lstStyle/>
                    <a:p>
                      <a:r>
                        <a:rPr lang="en-GB" sz="2000" dirty="0">
                          <a:solidFill>
                            <a:schemeClr val="tx1"/>
                          </a:solidFill>
                          <a:latin typeface="Arial" panose="020B0604020202020204" pitchFamily="34" charset="0"/>
                          <a:cs typeface="Arial" panose="020B0604020202020204" pitchFamily="34" charset="0"/>
                        </a:rPr>
                        <a:t>5</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GZIP file format specification version 4.3 for Terminals</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P. Deutsch (2019) </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defRPr/>
                      </a:pPr>
                      <a:r>
                        <a:rPr lang="en-US" sz="2000" dirty="0">
                          <a:solidFill>
                            <a:schemeClr val="tx1"/>
                          </a:solidFill>
                          <a:latin typeface="Arial" panose="020B0604020202020204" pitchFamily="34" charset="0"/>
                          <a:cs typeface="Arial" panose="020B0604020202020204" pitchFamily="34" charset="0"/>
                        </a:rPr>
                        <a:t>presents specifications around compression techniques for all the Terminal data that gets transmitted over the internet. </a:t>
                      </a:r>
                    </a:p>
                  </a:txBody>
                  <a:tcPr/>
                </a:tc>
                <a:tc>
                  <a:txBody>
                    <a:bodyPr/>
                    <a:lstStyle/>
                    <a:p>
                      <a:r>
                        <a:rPr lang="en-GB" sz="2000" dirty="0">
                          <a:solidFill>
                            <a:schemeClr val="tx1"/>
                          </a:solidFill>
                          <a:latin typeface="Arial" panose="020B0604020202020204" pitchFamily="34" charset="0"/>
                          <a:cs typeface="Arial" panose="020B0604020202020204" pitchFamily="34" charset="0"/>
                        </a:rPr>
                        <a:t>Nature</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2925008"/>
                  </a:ext>
                </a:extLst>
              </a:tr>
              <a:tr h="2931169">
                <a:tc>
                  <a:txBody>
                    <a:bodyPr/>
                    <a:lstStyle/>
                    <a:p>
                      <a:r>
                        <a:rPr lang="en-GB" sz="2000" dirty="0">
                          <a:solidFill>
                            <a:schemeClr val="tx1"/>
                          </a:solidFill>
                          <a:latin typeface="Arial" panose="020B0604020202020204" pitchFamily="34" charset="0"/>
                          <a:cs typeface="Arial" panose="020B0604020202020204" pitchFamily="34" charset="0"/>
                        </a:rPr>
                        <a:t>6</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Terminal </a:t>
                      </a:r>
                      <a:r>
                        <a:rPr lang="en-US" sz="2000" dirty="0" err="1">
                          <a:solidFill>
                            <a:schemeClr val="tx1"/>
                          </a:solidFill>
                          <a:latin typeface="Arial" panose="020B0604020202020204" pitchFamily="34" charset="0"/>
                          <a:cs typeface="Arial" panose="020B0604020202020204" pitchFamily="34" charset="0"/>
                        </a:rPr>
                        <a:t>superplexer</a:t>
                      </a:r>
                      <a:r>
                        <a:rPr lang="en-US" sz="2000" dirty="0">
                          <a:solidFill>
                            <a:schemeClr val="tx1"/>
                          </a:solidFill>
                          <a:latin typeface="Arial" panose="020B0604020202020204" pitchFamily="34" charset="0"/>
                          <a:cs typeface="Arial" panose="020B0604020202020204" pitchFamily="34" charset="0"/>
                        </a:rPr>
                        <a:t> format and emulator</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D. Crockford (2022) </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pPr>
                        <a:defRPr/>
                      </a:pPr>
                      <a:r>
                        <a:rPr lang="en-US" sz="2000" dirty="0">
                          <a:solidFill>
                            <a:schemeClr val="tx1"/>
                          </a:solidFill>
                          <a:latin typeface="Arial" panose="020B0604020202020204" pitchFamily="34" charset="0"/>
                          <a:cs typeface="Arial" panose="020B0604020202020204" pitchFamily="34" charset="0"/>
                        </a:rPr>
                        <a:t>talks about the standards and formatting rules to be followed for transmission of data in using JSON on </a:t>
                      </a:r>
                      <a:r>
                        <a:rPr lang="en-US" sz="2000" dirty="0" err="1">
                          <a:solidFill>
                            <a:schemeClr val="tx1"/>
                          </a:solidFill>
                          <a:latin typeface="Arial" panose="020B0604020202020204" pitchFamily="34" charset="0"/>
                          <a:cs typeface="Arial" panose="020B0604020202020204" pitchFamily="34" charset="0"/>
                        </a:rPr>
                        <a:t>Wezterm</a:t>
                      </a:r>
                      <a:r>
                        <a:rPr lang="en-US" sz="2000" dirty="0">
                          <a:solidFill>
                            <a:schemeClr val="tx1"/>
                          </a:solidFill>
                          <a:latin typeface="Arial" panose="020B0604020202020204" pitchFamily="34" charset="0"/>
                          <a:cs typeface="Arial" panose="020B0604020202020204" pitchFamily="34" charset="0"/>
                        </a:rPr>
                        <a:t> terminal.</a:t>
                      </a:r>
                    </a:p>
                  </a:txBody>
                  <a:tcPr/>
                </a:tc>
                <a:tc>
                  <a:txBody>
                    <a:bodyPr/>
                    <a:lstStyle/>
                    <a:p>
                      <a:r>
                        <a:rPr lang="en-GB" sz="2000" dirty="0">
                          <a:solidFill>
                            <a:schemeClr val="tx1"/>
                          </a:solidFill>
                          <a:latin typeface="Arial" panose="020B0604020202020204" pitchFamily="34" charset="0"/>
                          <a:cs typeface="Arial" panose="020B0604020202020204" pitchFamily="34" charset="0"/>
                        </a:rPr>
                        <a:t>New Scientist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72650813"/>
                  </a:ext>
                </a:extLst>
              </a:tr>
              <a:tr h="2363846">
                <a:tc>
                  <a:txBody>
                    <a:bodyPr/>
                    <a:lstStyle/>
                    <a:p>
                      <a:r>
                        <a:rPr lang="en-GB" sz="2000" dirty="0">
                          <a:solidFill>
                            <a:schemeClr val="tx1"/>
                          </a:solidFill>
                          <a:latin typeface="Arial" panose="020B0604020202020204" pitchFamily="34" charset="0"/>
                          <a:cs typeface="Arial" panose="020B0604020202020204" pitchFamily="34" charset="0"/>
                        </a:rPr>
                        <a:t>7</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TUI Rules</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Adrian </a:t>
                      </a:r>
                      <a:r>
                        <a:rPr lang="en-US" sz="2000" dirty="0" err="1">
                          <a:solidFill>
                            <a:schemeClr val="tx1"/>
                          </a:solidFill>
                          <a:latin typeface="Arial" panose="020B0604020202020204" pitchFamily="34" charset="0"/>
                          <a:cs typeface="Arial" panose="020B0604020202020204" pitchFamily="34" charset="0"/>
                        </a:rPr>
                        <a:t>Giurca</a:t>
                      </a:r>
                      <a:r>
                        <a:rPr lang="en-US" sz="2000" dirty="0">
                          <a:solidFill>
                            <a:schemeClr val="tx1"/>
                          </a:solidFill>
                          <a:latin typeface="Arial" panose="020B0604020202020204" pitchFamily="34" charset="0"/>
                          <a:cs typeface="Arial" panose="020B0604020202020204" pitchFamily="34" charset="0"/>
                        </a:rPr>
                        <a:t> (2020)</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pPr>
                        <a:defRPr/>
                      </a:pPr>
                      <a:r>
                        <a:rPr lang="en-US" sz="2000" dirty="0">
                          <a:solidFill>
                            <a:schemeClr val="tx1"/>
                          </a:solidFill>
                          <a:latin typeface="Arial" panose="020B0604020202020204" pitchFamily="34" charset="0"/>
                          <a:cs typeface="Arial" panose="020B0604020202020204" pitchFamily="34" charset="0"/>
                        </a:rPr>
                        <a:t>Rule Language” which is based on </a:t>
                      </a:r>
                      <a:r>
                        <a:rPr lang="en-US" sz="2000" dirty="0" err="1">
                          <a:solidFill>
                            <a:schemeClr val="tx1"/>
                          </a:solidFill>
                          <a:latin typeface="Arial" panose="020B0604020202020204" pitchFamily="34" charset="0"/>
                          <a:cs typeface="Arial" panose="020B0604020202020204" pitchFamily="34" charset="0"/>
                        </a:rPr>
                        <a:t>Vimscript</a:t>
                      </a:r>
                      <a:r>
                        <a:rPr lang="en-US" sz="2000" dirty="0">
                          <a:solidFill>
                            <a:schemeClr val="tx1"/>
                          </a:solidFill>
                          <a:latin typeface="Arial" panose="020B0604020202020204" pitchFamily="34" charset="0"/>
                          <a:cs typeface="Arial" panose="020B0604020202020204" pitchFamily="34" charset="0"/>
                        </a:rPr>
                        <a:t> thereby providing Terminal 2.0 based applications rule based deduction capabilities.</a:t>
                      </a:r>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Science Advances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9471072"/>
                  </a:ext>
                </a:extLst>
              </a:tr>
              <a:tr h="378215">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4923009"/>
                  </a:ext>
                </a:extLst>
              </a:tr>
            </a:tbl>
          </a:graphicData>
        </a:graphic>
      </p:graphicFrame>
    </p:spTree>
    <p:extLst>
      <p:ext uri="{BB962C8B-B14F-4D97-AF65-F5344CB8AC3E}">
        <p14:creationId xmlns:p14="http://schemas.microsoft.com/office/powerpoint/2010/main" val="426780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9C5A-2981-6B8B-B422-211FAABC217F}"/>
              </a:ext>
            </a:extLst>
          </p:cNvPr>
          <p:cNvSpPr>
            <a:spLocks noGrp="1"/>
          </p:cNvSpPr>
          <p:nvPr>
            <p:ph type="title"/>
          </p:nvPr>
        </p:nvSpPr>
        <p:spPr>
          <a:xfrm>
            <a:off x="5035550" y="493732"/>
            <a:ext cx="9927094" cy="1015663"/>
          </a:xfrm>
        </p:spPr>
        <p:txBody>
          <a:bodyPr>
            <a:noAutofit/>
          </a:bodyPr>
          <a:lstStyle/>
          <a:p>
            <a:r>
              <a:rPr lang="en-IN" sz="8000" dirty="0">
                <a:solidFill>
                  <a:schemeClr val="tx1"/>
                </a:solidFill>
                <a:latin typeface="Times New Roman" panose="02020603050405020304" pitchFamily="18" charset="0"/>
                <a:cs typeface="Times New Roman" panose="02020603050405020304" pitchFamily="18" charset="0"/>
              </a:rPr>
              <a:t>Existing System</a:t>
            </a:r>
          </a:p>
        </p:txBody>
      </p:sp>
      <p:sp>
        <p:nvSpPr>
          <p:cNvPr id="3" name="Text Placeholder 2">
            <a:extLst>
              <a:ext uri="{FF2B5EF4-FFF2-40B4-BE49-F238E27FC236}">
                <a16:creationId xmlns:a16="http://schemas.microsoft.com/office/drawing/2014/main" id="{17E4C860-4D9E-3611-4F44-B0798D65AFC7}"/>
              </a:ext>
            </a:extLst>
          </p:cNvPr>
          <p:cNvSpPr>
            <a:spLocks noGrp="1"/>
          </p:cNvSpPr>
          <p:nvPr>
            <p:ph idx="1"/>
          </p:nvPr>
        </p:nvSpPr>
        <p:spPr>
          <a:xfrm>
            <a:off x="2257916" y="2955295"/>
            <a:ext cx="11083434" cy="2575555"/>
          </a:xfrm>
        </p:spPr>
        <p:txBody>
          <a:bodyPr>
            <a:noAutofit/>
          </a:bodyPr>
          <a:lstStyle/>
          <a:p>
            <a:r>
              <a:rPr lang="en-US" sz="3200" b="1" dirty="0">
                <a:solidFill>
                  <a:schemeClr val="tx1"/>
                </a:solidFill>
              </a:rPr>
              <a:t>Vim and Emacs and </a:t>
            </a:r>
            <a:r>
              <a:rPr lang="en-US" sz="3200" b="1" dirty="0" err="1">
                <a:solidFill>
                  <a:schemeClr val="tx1"/>
                </a:solidFill>
              </a:rPr>
              <a:t>Vscode</a:t>
            </a:r>
            <a:r>
              <a:rPr lang="en-US" sz="3200" dirty="0">
                <a:solidFill>
                  <a:schemeClr val="tx1"/>
                </a:solidFill>
              </a:rPr>
              <a:t>:</a:t>
            </a:r>
          </a:p>
          <a:p>
            <a:pPr marL="0" indent="0">
              <a:buNone/>
            </a:pPr>
            <a:r>
              <a:rPr lang="en-US" sz="3200" dirty="0">
                <a:solidFill>
                  <a:schemeClr val="tx1"/>
                </a:solidFill>
              </a:rPr>
              <a:t>Vim and Emacs have long been pillars of text-based development environments. Vim's modal editing and powerful text manipulation capabilities make it a favorite for many developers. </a:t>
            </a:r>
          </a:p>
        </p:txBody>
      </p:sp>
      <p:sp>
        <p:nvSpPr>
          <p:cNvPr id="7" name="Text Placeholder 2">
            <a:extLst>
              <a:ext uri="{FF2B5EF4-FFF2-40B4-BE49-F238E27FC236}">
                <a16:creationId xmlns:a16="http://schemas.microsoft.com/office/drawing/2014/main" id="{92CB248C-6F70-21AF-1381-0078D73085A6}"/>
              </a:ext>
            </a:extLst>
          </p:cNvPr>
          <p:cNvSpPr txBox="1">
            <a:spLocks/>
          </p:cNvSpPr>
          <p:nvPr/>
        </p:nvSpPr>
        <p:spPr>
          <a:xfrm>
            <a:off x="2257916" y="5835650"/>
            <a:ext cx="10855858" cy="2954655"/>
          </a:xfrm>
          <a:prstGeom prst="rect">
            <a:avLst/>
          </a:prstGeom>
        </p:spPr>
        <p:txBody>
          <a:bodyPr wrap="square" lIns="0" tIns="0" rIns="0" bIns="0">
            <a:spAutoFit/>
          </a:bodyPr>
          <a:lstStyle>
            <a:lvl1pPr marL="0">
              <a:defRPr sz="2700" b="0" i="0">
                <a:solidFill>
                  <a:srgbClr val="EA5458"/>
                </a:solidFill>
                <a:latin typeface="Arial Black"/>
                <a:ea typeface="+mn-ea"/>
                <a:cs typeface="Arial Black"/>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sz="3200" dirty="0">
                <a:solidFill>
                  <a:schemeClr val="tx1"/>
                </a:solidFill>
                <a:latin typeface="+mn-lt"/>
              </a:rPr>
              <a:t>Despite the strengths of these existing systems, several shortcomings highlight areas for improvement:</a:t>
            </a:r>
          </a:p>
          <a:p>
            <a:pPr marL="342900" indent="-342900">
              <a:buFont typeface="Arial" panose="020B0604020202020204" pitchFamily="34" charset="0"/>
              <a:buChar char="•"/>
            </a:pPr>
            <a:endParaRPr lang="en-US" sz="3200" b="1" dirty="0">
              <a:solidFill>
                <a:schemeClr val="tx1"/>
              </a:solidFill>
              <a:latin typeface="+mn-lt"/>
            </a:endParaRPr>
          </a:p>
          <a:p>
            <a:pPr marL="457200" indent="-457200">
              <a:buFont typeface="Arial" panose="020B0604020202020204" pitchFamily="34" charset="0"/>
              <a:buChar char="•"/>
            </a:pPr>
            <a:r>
              <a:rPr lang="en-US" sz="3200" b="1" dirty="0">
                <a:solidFill>
                  <a:schemeClr val="tx1"/>
                </a:solidFill>
                <a:latin typeface="+mn-lt"/>
              </a:rPr>
              <a:t>Lack of Integration</a:t>
            </a:r>
          </a:p>
          <a:p>
            <a:pPr marL="457200" indent="-457200">
              <a:buFont typeface="Arial" panose="020B0604020202020204" pitchFamily="34" charset="0"/>
              <a:buChar char="•"/>
            </a:pPr>
            <a:r>
              <a:rPr lang="en-US" sz="3200" b="1" dirty="0">
                <a:solidFill>
                  <a:schemeClr val="tx1"/>
                </a:solidFill>
                <a:latin typeface="+mn-lt"/>
              </a:rPr>
              <a:t>Limited </a:t>
            </a:r>
            <a:r>
              <a:rPr lang="en-US" sz="3200" b="1" dirty="0" err="1">
                <a:solidFill>
                  <a:schemeClr val="tx1"/>
                </a:solidFill>
                <a:latin typeface="+mn-lt"/>
              </a:rPr>
              <a:t>Colloborative</a:t>
            </a:r>
            <a:r>
              <a:rPr lang="en-US" sz="3200" b="1" dirty="0">
                <a:solidFill>
                  <a:schemeClr val="tx1"/>
                </a:solidFill>
                <a:latin typeface="+mn-lt"/>
              </a:rPr>
              <a:t> features </a:t>
            </a:r>
          </a:p>
          <a:p>
            <a:pPr marL="457200" indent="-457200">
              <a:buFont typeface="Arial" panose="020B0604020202020204" pitchFamily="34" charset="0"/>
              <a:buChar char="•"/>
            </a:pPr>
            <a:r>
              <a:rPr lang="en-US" sz="3200" b="1" dirty="0">
                <a:solidFill>
                  <a:schemeClr val="tx1"/>
                </a:solidFill>
                <a:latin typeface="+mn-lt"/>
              </a:rPr>
              <a:t>Absence of Intelligent Assistance </a:t>
            </a:r>
          </a:p>
        </p:txBody>
      </p:sp>
    </p:spTree>
    <p:extLst>
      <p:ext uri="{BB962C8B-B14F-4D97-AF65-F5344CB8AC3E}">
        <p14:creationId xmlns:p14="http://schemas.microsoft.com/office/powerpoint/2010/main" val="428214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BE20-9BE6-C136-6531-8C26A0AD6E4E}"/>
              </a:ext>
            </a:extLst>
          </p:cNvPr>
          <p:cNvSpPr>
            <a:spLocks noGrp="1"/>
          </p:cNvSpPr>
          <p:nvPr>
            <p:ph type="title"/>
          </p:nvPr>
        </p:nvSpPr>
        <p:spPr>
          <a:xfrm>
            <a:off x="5471656" y="196850"/>
            <a:ext cx="9927094" cy="1015663"/>
          </a:xfrm>
        </p:spPr>
        <p:txBody>
          <a:bodyPr>
            <a:noAutofit/>
          </a:bodyPr>
          <a:lstStyle/>
          <a:p>
            <a:r>
              <a:rPr lang="en-IN" sz="8000" dirty="0">
                <a:solidFill>
                  <a:schemeClr val="tx1"/>
                </a:solidFill>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id="{A5ADDCB4-0A34-346F-EF5C-7EE1832BE5E9}"/>
              </a:ext>
            </a:extLst>
          </p:cNvPr>
          <p:cNvSpPr>
            <a:spLocks noGrp="1"/>
          </p:cNvSpPr>
          <p:nvPr>
            <p:ph idx="1"/>
          </p:nvPr>
        </p:nvSpPr>
        <p:spPr>
          <a:xfrm>
            <a:off x="2126113" y="2661006"/>
            <a:ext cx="11236858" cy="2683049"/>
          </a:xfrm>
        </p:spPr>
        <p:txBody>
          <a:bodyPr>
            <a:noAutofit/>
          </a:bodyPr>
          <a:lstStyle/>
          <a:p>
            <a:r>
              <a:rPr lang="en-US" sz="3200" b="1" dirty="0">
                <a:solidFill>
                  <a:schemeClr val="tx1"/>
                </a:solidFill>
              </a:rPr>
              <a:t>Vim-like Motions</a:t>
            </a:r>
            <a:r>
              <a:rPr lang="en-US" sz="3200" dirty="0">
                <a:solidFill>
                  <a:schemeClr val="tx1"/>
                </a:solidFill>
              </a:rPr>
              <a:t>:</a:t>
            </a:r>
          </a:p>
          <a:p>
            <a:pPr>
              <a:buFont typeface="Arial" panose="020B0604020202020204" pitchFamily="34" charset="0"/>
              <a:buChar char="•"/>
            </a:pPr>
            <a:r>
              <a:rPr lang="en-US" sz="3200" dirty="0">
                <a:solidFill>
                  <a:schemeClr val="tx1"/>
                </a:solidFill>
              </a:rPr>
              <a:t>The chat application will support Vim-like motions, allowing users to navigate through messages, code snippets, and threads with the same efficiency and fluidity as they would in a text editor like </a:t>
            </a:r>
            <a:r>
              <a:rPr lang="en-US" sz="3200" dirty="0" err="1">
                <a:solidFill>
                  <a:schemeClr val="tx1"/>
                </a:solidFill>
              </a:rPr>
              <a:t>Neovim</a:t>
            </a:r>
            <a:r>
              <a:rPr lang="en-US" sz="3200" dirty="0">
                <a:solidFill>
                  <a:schemeClr val="tx1"/>
                </a:solidFill>
              </a:rPr>
              <a:t>. </a:t>
            </a:r>
            <a:endParaRPr lang="en-IN" sz="3200" dirty="0">
              <a:solidFill>
                <a:schemeClr val="tx1"/>
              </a:solidFill>
            </a:endParaRPr>
          </a:p>
        </p:txBody>
      </p:sp>
      <p:sp>
        <p:nvSpPr>
          <p:cNvPr id="4" name="Text Placeholder 2">
            <a:extLst>
              <a:ext uri="{FF2B5EF4-FFF2-40B4-BE49-F238E27FC236}">
                <a16:creationId xmlns:a16="http://schemas.microsoft.com/office/drawing/2014/main" id="{2047AF28-72F1-9F2D-69C7-D9034FDB3251}"/>
              </a:ext>
            </a:extLst>
          </p:cNvPr>
          <p:cNvSpPr txBox="1">
            <a:spLocks/>
          </p:cNvSpPr>
          <p:nvPr/>
        </p:nvSpPr>
        <p:spPr>
          <a:xfrm>
            <a:off x="2122221" y="5683250"/>
            <a:ext cx="10855858" cy="1477328"/>
          </a:xfrm>
          <a:prstGeom prst="rect">
            <a:avLst/>
          </a:prstGeom>
        </p:spPr>
        <p:txBody>
          <a:bodyPr wrap="square" lIns="0" tIns="0" rIns="0" bIns="0">
            <a:spAutoFit/>
          </a:bodyPr>
          <a:lstStyle>
            <a:lvl1pPr marL="0">
              <a:defRPr sz="2700" b="0" i="0">
                <a:solidFill>
                  <a:srgbClr val="EA5458"/>
                </a:solidFill>
                <a:latin typeface="Arial Black"/>
                <a:ea typeface="+mn-ea"/>
                <a:cs typeface="Arial Black"/>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sz="3200" b="1" dirty="0">
                <a:solidFill>
                  <a:schemeClr val="tx1"/>
                </a:solidFill>
                <a:latin typeface="+mn-lt"/>
              </a:rPr>
              <a:t>Code Sharing with LSP and Tree-sitter Integration</a:t>
            </a:r>
            <a:r>
              <a:rPr lang="en-US" sz="3200" dirty="0">
                <a:solidFill>
                  <a:schemeClr val="tx1"/>
                </a:solidFill>
                <a:latin typeface="+mn-lt"/>
              </a:rPr>
              <a:t>:</a:t>
            </a:r>
          </a:p>
          <a:p>
            <a:r>
              <a:rPr lang="en-US" sz="3200" dirty="0">
                <a:solidFill>
                  <a:schemeClr val="tx1"/>
                </a:solidFill>
                <a:latin typeface="+mn-lt"/>
              </a:rPr>
              <a:t> Users will be able to share code snippets seamlessly within the  chat. </a:t>
            </a:r>
          </a:p>
        </p:txBody>
      </p:sp>
      <p:sp>
        <p:nvSpPr>
          <p:cNvPr id="5" name="TextBox 4">
            <a:extLst>
              <a:ext uri="{FF2B5EF4-FFF2-40B4-BE49-F238E27FC236}">
                <a16:creationId xmlns:a16="http://schemas.microsoft.com/office/drawing/2014/main" id="{50410C6D-8235-8B12-B588-5DDB045C830E}"/>
              </a:ext>
            </a:extLst>
          </p:cNvPr>
          <p:cNvSpPr txBox="1"/>
          <p:nvPr/>
        </p:nvSpPr>
        <p:spPr>
          <a:xfrm>
            <a:off x="2122221" y="7740650"/>
            <a:ext cx="10609529" cy="3477875"/>
          </a:xfrm>
          <a:prstGeom prst="rect">
            <a:avLst/>
          </a:prstGeom>
          <a:noFill/>
        </p:spPr>
        <p:txBody>
          <a:bodyPr wrap="square" rtlCol="0">
            <a:spAutoFit/>
          </a:bodyPr>
          <a:lstStyle/>
          <a:p>
            <a:pPr marL="285750" indent="-285750">
              <a:buFont typeface="Arial" panose="020B0604020202020204" pitchFamily="34" charset="0"/>
              <a:buChar char="•"/>
            </a:pPr>
            <a:r>
              <a:rPr lang="en-IN" sz="3200" b="1" dirty="0"/>
              <a:t>Integration of a completely local LLM AI: </a:t>
            </a:r>
          </a:p>
          <a:p>
            <a:pPr marL="457200" indent="-457200">
              <a:buFont typeface="Arial" panose="020B0604020202020204" pitchFamily="34" charset="0"/>
              <a:buChar char="•"/>
            </a:pPr>
            <a:r>
              <a:rPr lang="en-IN" sz="3200" dirty="0"/>
              <a:t>support for code editing and interactive development without any internet connection tapping into 7 billion parameters. </a:t>
            </a:r>
          </a:p>
          <a:p>
            <a:endParaRPr lang="en-IN" sz="3200" b="1" dirty="0"/>
          </a:p>
          <a:p>
            <a:endParaRPr lang="en-IN" sz="3200" dirty="0"/>
          </a:p>
          <a:p>
            <a:endParaRPr lang="en-IN" sz="2800" dirty="0"/>
          </a:p>
        </p:txBody>
      </p:sp>
    </p:spTree>
    <p:extLst>
      <p:ext uri="{BB962C8B-B14F-4D97-AF65-F5344CB8AC3E}">
        <p14:creationId xmlns:p14="http://schemas.microsoft.com/office/powerpoint/2010/main" val="21614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4FB1E201-8BF3-85EC-D253-FD412BE5E4D3}"/>
              </a:ext>
            </a:extLst>
          </p:cNvPr>
          <p:cNvSpPr>
            <a:spLocks noGrp="1"/>
          </p:cNvSpPr>
          <p:nvPr>
            <p:ph type="title"/>
          </p:nvPr>
        </p:nvSpPr>
        <p:spPr/>
        <p:txBody>
          <a:bodyPr/>
          <a:lstStyle/>
          <a:p>
            <a:r>
              <a:rPr lang="en-IN" sz="7200" dirty="0">
                <a:solidFill>
                  <a:schemeClr val="tx1"/>
                </a:solidFill>
              </a:rPr>
              <a:t> Frontend Frameworks for TUIs</a:t>
            </a:r>
            <a:endParaRPr lang="en-IN" dirty="0"/>
          </a:p>
        </p:txBody>
      </p:sp>
      <p:sp>
        <p:nvSpPr>
          <p:cNvPr id="2" name="TextBox 1">
            <a:extLst>
              <a:ext uri="{FF2B5EF4-FFF2-40B4-BE49-F238E27FC236}">
                <a16:creationId xmlns:a16="http://schemas.microsoft.com/office/drawing/2014/main" id="{E10FDF1D-4EE4-80F6-D4D7-4AD1AE893A39}"/>
              </a:ext>
            </a:extLst>
          </p:cNvPr>
          <p:cNvSpPr txBox="1"/>
          <p:nvPr/>
        </p:nvSpPr>
        <p:spPr>
          <a:xfrm>
            <a:off x="1682750" y="2940050"/>
            <a:ext cx="11353800" cy="2554545"/>
          </a:xfrm>
          <a:prstGeom prst="rect">
            <a:avLst/>
          </a:prstGeom>
          <a:noFill/>
        </p:spPr>
        <p:txBody>
          <a:bodyPr wrap="square" rtlCol="0">
            <a:spAutoFit/>
          </a:bodyPr>
          <a:lstStyle/>
          <a:p>
            <a:pPr marL="457200" indent="-457200">
              <a:buFont typeface="Arial" panose="020B0604020202020204" pitchFamily="34" charset="0"/>
              <a:buChar char="•"/>
            </a:pPr>
            <a:r>
              <a:rPr lang="en-GB" sz="3200" dirty="0" err="1">
                <a:latin typeface="Tahoma" panose="020B0604030504040204" pitchFamily="34" charset="0"/>
                <a:ea typeface="Tahoma" panose="020B0604030504040204" pitchFamily="34" charset="0"/>
                <a:cs typeface="Tahoma" panose="020B0604030504040204" pitchFamily="34" charset="0"/>
              </a:rPr>
              <a:t>Ncurses</a:t>
            </a:r>
            <a:endParaRPr lang="en-GB" sz="32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GB" sz="3200" dirty="0">
                <a:latin typeface="Tahoma" panose="020B0604030504040204" pitchFamily="34" charset="0"/>
                <a:ea typeface="Tahoma" panose="020B0604030504040204" pitchFamily="34" charset="0"/>
                <a:cs typeface="Tahoma" panose="020B0604030504040204" pitchFamily="34" charset="0"/>
              </a:rPr>
              <a:t>Textual</a:t>
            </a:r>
          </a:p>
          <a:p>
            <a:pPr marL="457200" indent="-457200">
              <a:buFont typeface="Arial" panose="020B0604020202020204" pitchFamily="34" charset="0"/>
              <a:buChar char="•"/>
            </a:pPr>
            <a:r>
              <a:rPr lang="en-GB" sz="3200" dirty="0" err="1">
                <a:latin typeface="Tahoma" panose="020B0604030504040204" pitchFamily="34" charset="0"/>
                <a:ea typeface="Tahoma" panose="020B0604030504040204" pitchFamily="34" charset="0"/>
                <a:cs typeface="Tahoma" panose="020B0604030504040204" pitchFamily="34" charset="0"/>
              </a:rPr>
              <a:t>Urwid</a:t>
            </a:r>
            <a:endParaRPr lang="en-GB" sz="32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GB" sz="3200" dirty="0">
                <a:latin typeface="Tahoma" panose="020B0604030504040204" pitchFamily="34" charset="0"/>
                <a:ea typeface="Tahoma" panose="020B0604030504040204" pitchFamily="34" charset="0"/>
                <a:cs typeface="Tahoma" panose="020B0604030504040204" pitchFamily="34" charset="0"/>
              </a:rPr>
              <a:t>Blessings</a:t>
            </a:r>
          </a:p>
          <a:p>
            <a:pPr marL="457200" indent="-457200">
              <a:buFont typeface="Arial" panose="020B0604020202020204" pitchFamily="34" charset="0"/>
              <a:buChar char="•"/>
            </a:pPr>
            <a:r>
              <a:rPr lang="en-GB" sz="3200" dirty="0">
                <a:latin typeface="Tahoma" panose="020B0604030504040204" pitchFamily="34" charset="0"/>
                <a:ea typeface="Tahoma" panose="020B0604030504040204" pitchFamily="34" charset="0"/>
                <a:cs typeface="Tahoma" panose="020B0604030504040204" pitchFamily="34" charset="0"/>
              </a:rPr>
              <a:t>Brick</a:t>
            </a:r>
            <a:endParaRPr lang="en-IN" sz="32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2169426-BD2C-8A4E-6919-032DBDC3DB16}"/>
              </a:ext>
            </a:extLst>
          </p:cNvPr>
          <p:cNvSpPr txBox="1"/>
          <p:nvPr/>
        </p:nvSpPr>
        <p:spPr>
          <a:xfrm>
            <a:off x="1682750" y="6292850"/>
            <a:ext cx="1120140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latin typeface="Tahoma" panose="020B0604030504040204" pitchFamily="34" charset="0"/>
                <a:ea typeface="Tahoma" panose="020B0604030504040204" pitchFamily="34" charset="0"/>
                <a:cs typeface="Tahoma" panose="020B0604030504040204" pitchFamily="34" charset="0"/>
              </a:rPr>
              <a:t>ncurses</a:t>
            </a:r>
            <a:r>
              <a:rPr lang="en-US" sz="3200" dirty="0">
                <a:latin typeface="Tahoma" panose="020B0604030504040204" pitchFamily="34" charset="0"/>
                <a:ea typeface="Tahoma" panose="020B0604030504040204" pitchFamily="34" charset="0"/>
                <a:cs typeface="Tahoma" panose="020B0604030504040204" pitchFamily="34" charset="0"/>
              </a:rPr>
              <a:t> is a widely used library for creating text-based user interfaces. It provides functions to manipulate the terminal screen, handle user inputs, and manage windows and panels.</a:t>
            </a:r>
          </a:p>
          <a:p>
            <a:pPr marL="457200" indent="-457200">
              <a:buFont typeface="Arial" panose="020B0604020202020204" pitchFamily="34" charset="0"/>
              <a:buChar char="•"/>
            </a:pPr>
            <a:endParaRPr lang="en-IN" sz="3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996</Words>
  <Application>Microsoft Office PowerPoint</Application>
  <PresentationFormat>Custom</PresentationFormat>
  <Paragraphs>133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Roboto</vt:lpstr>
      <vt:lpstr>Tahoma</vt:lpstr>
      <vt:lpstr>Times New Roman</vt:lpstr>
      <vt:lpstr>Office Theme</vt:lpstr>
      <vt:lpstr>Phase – II Review </vt:lpstr>
      <vt:lpstr>CONTENTS</vt:lpstr>
      <vt:lpstr>OBJECTIVE </vt:lpstr>
      <vt:lpstr>ABSTRACT </vt:lpstr>
      <vt:lpstr>Literature Survey</vt:lpstr>
      <vt:lpstr>Literature Survey</vt:lpstr>
      <vt:lpstr>Existing System</vt:lpstr>
      <vt:lpstr>Proposed System</vt:lpstr>
      <vt:lpstr> Frontend Frameworks for TUIs</vt:lpstr>
      <vt:lpstr>Why Concurrency with BEAM &amp; Functional Programming is Ideal for My Project</vt:lpstr>
      <vt:lpstr>Optimizing Open source LLM for Local AI in My App</vt:lpstr>
      <vt:lpstr>🧠 Key Algorithms for Real-Time Collaboration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Vladimir josh</cp:lastModifiedBy>
  <cp:revision>133</cp:revision>
  <dcterms:created xsi:type="dcterms:W3CDTF">2024-07-11T13:54:56Z</dcterms:created>
  <dcterms:modified xsi:type="dcterms:W3CDTF">2025-02-05T04:56:29Z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2024-07-11T00:00:00Z</vt:filetime>
  </property>
  <property fmtid="{D5CDD505-2E9C-101B-9397-08002B2CF9AE}" pid="3" name="Creator">
    <vt:lpwstr>Chromium</vt:lpwstr>
  </property>
  <property fmtid="{D5CDD505-2E9C-101B-9397-08002B2CF9AE}" pid="4" name="LastSaved">
    <vt:filetime>2024-07-11T00:00:00Z</vt:filetime>
  </property>
  <property fmtid="{D5CDD505-2E9C-101B-9397-08002B2CF9AE}" pid="5" name="Producer">
    <vt:lpwstr>GPL Ghostscript 10.02.0</vt:lpwstr>
  </property>
</Properties>
</file>