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7" d="100"/>
          <a:sy n="107" d="100"/>
        </p:scale>
        <p:origin x="1018" y="8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469976"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E YUVASHREE </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513521104060</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AMCET </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1793786" y="4589731"/>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7FBE2B30-219A-9A2A-5AF8-371D49234637}"/>
              </a:ext>
            </a:extLst>
          </p:cNvPr>
          <p:cNvSpPr txBox="1"/>
          <p:nvPr/>
        </p:nvSpPr>
        <p:spPr>
          <a:xfrm>
            <a:off x="709749" y="1141073"/>
            <a:ext cx="7538358" cy="3539430"/>
          </a:xfrm>
          <a:prstGeom prst="rect">
            <a:avLst/>
          </a:prstGeom>
          <a:noFill/>
        </p:spPr>
        <p:txBody>
          <a:bodyPr wrap="square">
            <a:spAutoFit/>
          </a:bodyPr>
          <a:lstStyle/>
          <a:p>
            <a:r>
              <a:rPr lang="en-US" i="1" dirty="0"/>
              <a:t>To model and implement a bus reservation system using Python and Django, you would typically follow these steps:</a:t>
            </a:r>
          </a:p>
          <a:p>
            <a:endParaRPr lang="en-US" i="1" dirty="0"/>
          </a:p>
          <a:p>
            <a:pPr marL="285750" indent="-285750">
              <a:buFont typeface="Arial" panose="020B0604020202020204" pitchFamily="34" charset="0"/>
              <a:buChar char="•"/>
            </a:pPr>
            <a:r>
              <a:rPr lang="en-US" b="1" i="1" u="sng" dirty="0"/>
              <a:t>Define Requirements: </a:t>
            </a:r>
            <a:r>
              <a:rPr lang="en-US" i="1" dirty="0"/>
              <a:t>Determine the requirements and functionalities of the bus reservation system, including user authentication, bus route management, ticket booking, and administration features.</a:t>
            </a:r>
          </a:p>
          <a:p>
            <a:pPr marL="285750" indent="-285750">
              <a:buFont typeface="Arial" panose="020B0604020202020204" pitchFamily="34" charset="0"/>
              <a:buChar char="•"/>
            </a:pPr>
            <a:r>
              <a:rPr lang="en-US" b="1" i="1" u="sng" dirty="0"/>
              <a:t>Design Database Schema: </a:t>
            </a:r>
            <a:r>
              <a:rPr lang="en-US" i="1" dirty="0"/>
              <a:t>Design the database schema to store information such as users, bus routes</a:t>
            </a:r>
          </a:p>
          <a:p>
            <a:r>
              <a:rPr lang="en-US" i="1" dirty="0"/>
              <a:t> schedules, reservations, and transactions. Use Django's ORM to define models representing these entities.</a:t>
            </a:r>
          </a:p>
          <a:p>
            <a:pPr marL="285750" indent="-285750">
              <a:buFont typeface="Arial" panose="020B0604020202020204" pitchFamily="34" charset="0"/>
              <a:buChar char="•"/>
            </a:pPr>
            <a:r>
              <a:rPr lang="en-US" b="1" i="1" u="sng" dirty="0"/>
              <a:t>Implement Views and Templates: </a:t>
            </a:r>
            <a:r>
              <a:rPr lang="en-US" i="1" dirty="0"/>
              <a:t>Create Django views to handle user requests and render HTML templates to display the user interface. Use Django's built-in template system to generate dynamic content.</a:t>
            </a:r>
          </a:p>
          <a:p>
            <a:pPr marL="285750" indent="-285750">
              <a:buFont typeface="Arial" panose="020B0604020202020204" pitchFamily="34" charset="0"/>
              <a:buChar char="•"/>
            </a:pPr>
            <a:r>
              <a:rPr lang="en-US" b="1" i="1" u="sng" dirty="0"/>
              <a:t>Develop Business Logic: </a:t>
            </a:r>
            <a:r>
              <a:rPr lang="en-US" i="1" dirty="0"/>
              <a:t>Write Python code to implement the business logic of the bus reservation system, such as searching for available bus routes, validating user input, processing reservations, and managing bus schedules.</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a:p>
        </p:txBody>
      </p:sp>
      <p:pic>
        <p:nvPicPr>
          <p:cNvPr id="4" name="Picture 4">
            <a:extLst>
              <a:ext uri="{FF2B5EF4-FFF2-40B4-BE49-F238E27FC236}">
                <a16:creationId xmlns:a16="http://schemas.microsoft.com/office/drawing/2014/main" id="{8BA84BA6-C66B-5251-A869-CEB2F8228DF7}"/>
              </a:ext>
            </a:extLst>
          </p:cNvPr>
          <p:cNvPicPr>
            <a:picLocks noChangeAspect="1"/>
          </p:cNvPicPr>
          <p:nvPr/>
        </p:nvPicPr>
        <p:blipFill>
          <a:blip r:embed="rId2"/>
          <a:stretch>
            <a:fillRect/>
          </a:stretch>
        </p:blipFill>
        <p:spPr>
          <a:xfrm>
            <a:off x="311699" y="1389600"/>
            <a:ext cx="8520602" cy="3179400"/>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4" name="TextBox 3">
            <a:extLst>
              <a:ext uri="{FF2B5EF4-FFF2-40B4-BE49-F238E27FC236}">
                <a16:creationId xmlns:a16="http://schemas.microsoft.com/office/drawing/2014/main" id="{27BB249E-BE2C-E254-88D6-76BD46A98460}"/>
              </a:ext>
            </a:extLst>
          </p:cNvPr>
          <p:cNvSpPr txBox="1"/>
          <p:nvPr/>
        </p:nvSpPr>
        <p:spPr>
          <a:xfrm>
            <a:off x="362858" y="1433825"/>
            <a:ext cx="8418284" cy="3323987"/>
          </a:xfrm>
          <a:prstGeom prst="rect">
            <a:avLst/>
          </a:prstGeom>
          <a:noFill/>
        </p:spPr>
        <p:txBody>
          <a:bodyPr wrap="square">
            <a:spAutoFit/>
          </a:bodyPr>
          <a:lstStyle/>
          <a:p>
            <a:r>
              <a:rPr lang="en-US" i="1" dirty="0"/>
              <a:t>Welcome to our bus reservation service, your one-stop solution for booking bus tickets conveniently and securely. At our bus reservation page, we strive to provide passengers with a seamless and hassle-free booking experience, allowing you to travel comfortably to your destination of choice.</a:t>
            </a:r>
          </a:p>
          <a:p>
            <a:endParaRPr lang="en-US" i="1" dirty="0"/>
          </a:p>
          <a:p>
            <a:r>
              <a:rPr lang="en-US" b="1" i="1" u="sng" dirty="0"/>
              <a:t>Our Mission</a:t>
            </a:r>
            <a:r>
              <a:rPr lang="en-US" i="1" dirty="0"/>
              <a:t>:</a:t>
            </a:r>
          </a:p>
          <a:p>
            <a:endParaRPr lang="en-US" i="1" dirty="0"/>
          </a:p>
          <a:p>
            <a:r>
              <a:rPr lang="en-US" i="1" dirty="0"/>
              <a:t>    Our mission is to simplify the process of booking bus tickets by offering an intuitive online platform that connects passengers with bus operators seamlessly. We aim to revolutionize the way people travel by providing a convenient and efficient reservation service that saves time and enhances the overall travel experience</a:t>
            </a:r>
          </a:p>
          <a:p>
            <a:endParaRPr lang="en-US" i="1" dirty="0"/>
          </a:p>
          <a:p>
            <a:r>
              <a:rPr lang="en-US" b="1" i="1" u="sng" dirty="0"/>
              <a:t>Contact Us</a:t>
            </a:r>
            <a:r>
              <a:rPr lang="en-US" i="1" dirty="0"/>
              <a:t>:</a:t>
            </a:r>
          </a:p>
          <a:p>
            <a:r>
              <a:rPr lang="en-US" i="1" dirty="0"/>
              <a:t>     Have questions or need assistance? Our customer support team is here to help. Feel free to reach out to us via email, phone, or live chat, and we'll be happy to assist you with any inquiries or concerns you may have.</a:t>
            </a:r>
          </a:p>
        </p:txBody>
      </p:sp>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sp>
        <p:nvSpPr>
          <p:cNvPr id="4" name="TextBox 3">
            <a:extLst>
              <a:ext uri="{FF2B5EF4-FFF2-40B4-BE49-F238E27FC236}">
                <a16:creationId xmlns:a16="http://schemas.microsoft.com/office/drawing/2014/main" id="{540D8023-EF38-C412-03B0-69EF1908E91D}"/>
              </a:ext>
            </a:extLst>
          </p:cNvPr>
          <p:cNvSpPr txBox="1"/>
          <p:nvPr/>
        </p:nvSpPr>
        <p:spPr>
          <a:xfrm>
            <a:off x="852714" y="1366723"/>
            <a:ext cx="7886430" cy="2893100"/>
          </a:xfrm>
          <a:prstGeom prst="rect">
            <a:avLst/>
          </a:prstGeom>
          <a:noFill/>
        </p:spPr>
        <p:txBody>
          <a:bodyPr wrap="square">
            <a:spAutoFit/>
          </a:bodyPr>
          <a:lstStyle/>
          <a:p>
            <a:pPr marL="285750" indent="-285750">
              <a:buFont typeface="Arial" panose="020B0604020202020204" pitchFamily="34" charset="0"/>
              <a:buChar char="•"/>
            </a:pPr>
            <a:r>
              <a:rPr lang="en-US" b="1" u="sng" dirty="0"/>
              <a:t>Search for Routes:</a:t>
            </a:r>
          </a:p>
          <a:p>
            <a:r>
              <a:rPr lang="en-US" dirty="0"/>
              <a:t> Enter your origin and destination cities, along with your preferred travel dates, to search for available bus routes </a:t>
            </a:r>
          </a:p>
          <a:p>
            <a:endParaRPr lang="en-US" dirty="0"/>
          </a:p>
          <a:p>
            <a:pPr marL="285750" indent="-285750">
              <a:buFont typeface="Arial" panose="020B0604020202020204" pitchFamily="34" charset="0"/>
              <a:buChar char="•"/>
            </a:pPr>
            <a:r>
              <a:rPr lang="en-US" b="1" u="sng" dirty="0"/>
              <a:t>View Schedules: </a:t>
            </a:r>
          </a:p>
          <a:p>
            <a:r>
              <a:rPr lang="en-US" dirty="0"/>
              <a:t>  Browse through the list of available bus routes and schedules. View departure times, arrival times, and ticket prices for each </a:t>
            </a:r>
            <a:r>
              <a:rPr lang="en-US" dirty="0" err="1"/>
              <a:t>route.Make</a:t>
            </a:r>
            <a:r>
              <a:rPr lang="en-US" dirty="0"/>
              <a:t> a Reservation: Select your desired route and schedule, choose the number of tickets you need, and proceed to the booking page. Provide passenger details and payment information to confirm your reservation</a:t>
            </a:r>
          </a:p>
          <a:p>
            <a:endParaRPr lang="en-US" dirty="0"/>
          </a:p>
          <a:p>
            <a:pPr marL="285750" indent="-285750">
              <a:buFont typeface="Arial" panose="020B0604020202020204" pitchFamily="34" charset="0"/>
              <a:buChar char="•"/>
            </a:pPr>
            <a:r>
              <a:rPr lang="en-US" b="1" u="sng" dirty="0"/>
              <a:t>Receive Confirmation:</a:t>
            </a:r>
          </a:p>
          <a:p>
            <a:r>
              <a:rPr lang="en-US" dirty="0"/>
              <a:t> Once your reservation is confirmed, you'll receive a booking confirmation email with your ticket details and itinerary.</a:t>
            </a:r>
          </a:p>
        </p:txBody>
      </p:sp>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sp>
        <p:nvSpPr>
          <p:cNvPr id="4" name="TextBox 3">
            <a:extLst>
              <a:ext uri="{FF2B5EF4-FFF2-40B4-BE49-F238E27FC236}">
                <a16:creationId xmlns:a16="http://schemas.microsoft.com/office/drawing/2014/main" id="{0FC24AE1-9FA0-8340-02B1-2D6824FC69FA}"/>
              </a:ext>
            </a:extLst>
          </p:cNvPr>
          <p:cNvSpPr txBox="1"/>
          <p:nvPr/>
        </p:nvSpPr>
        <p:spPr>
          <a:xfrm>
            <a:off x="176667" y="1267649"/>
            <a:ext cx="8645072" cy="3539430"/>
          </a:xfrm>
          <a:prstGeom prst="rect">
            <a:avLst/>
          </a:prstGeom>
          <a:noFill/>
        </p:spPr>
        <p:txBody>
          <a:bodyPr wrap="square">
            <a:spAutoFit/>
          </a:bodyPr>
          <a:lstStyle/>
          <a:p>
            <a:r>
              <a:rPr lang="en-US" dirty="0"/>
              <a:t>Create a Django App:</a:t>
            </a:r>
          </a:p>
          <a:p>
            <a:r>
              <a:rPr lang="en-US" dirty="0"/>
              <a:t>If you haven't already, create a Django app for managing the department page. You can do this by running the following command in your Django project directory </a:t>
            </a:r>
          </a:p>
          <a:p>
            <a:r>
              <a:rPr lang="en-US" dirty="0"/>
              <a:t>python </a:t>
            </a:r>
            <a:r>
              <a:rPr lang="en-US" dirty="0" err="1"/>
              <a:t>manage.py</a:t>
            </a:r>
            <a:r>
              <a:rPr lang="en-US" dirty="0"/>
              <a:t> </a:t>
            </a:r>
            <a:r>
              <a:rPr lang="en-US" dirty="0" err="1"/>
              <a:t>startapp</a:t>
            </a:r>
            <a:endParaRPr lang="en-US" dirty="0"/>
          </a:p>
          <a:p>
            <a:r>
              <a:rPr lang="en-US" dirty="0"/>
              <a:t>Define URLs: </a:t>
            </a:r>
          </a:p>
          <a:p>
            <a:r>
              <a:rPr lang="en-US" dirty="0"/>
              <a:t>Define URLs for the department page in the </a:t>
            </a:r>
            <a:r>
              <a:rPr lang="en-US" dirty="0" err="1"/>
              <a:t>urls.py</a:t>
            </a:r>
            <a:r>
              <a:rPr lang="en-US" dirty="0"/>
              <a:t> file of your Django app.</a:t>
            </a:r>
          </a:p>
          <a:p>
            <a:r>
              <a:rPr lang="en-US" dirty="0"/>
              <a:t> Create Templates: </a:t>
            </a:r>
          </a:p>
          <a:p>
            <a:r>
              <a:rPr lang="en-US" dirty="0"/>
              <a:t>Create HTML templates for rendering the department page. You can create templates for displaying information about the department (</a:t>
            </a:r>
            <a:r>
              <a:rPr lang="en-US" dirty="0" err="1"/>
              <a:t>home.html</a:t>
            </a:r>
            <a:r>
              <a:rPr lang="en-US" dirty="0"/>
              <a:t>). Place these templates in the templates/department/ directory of your Django app. </a:t>
            </a:r>
          </a:p>
          <a:p>
            <a:r>
              <a:rPr lang="en-US" dirty="0"/>
              <a:t>Create Views:</a:t>
            </a:r>
          </a:p>
          <a:p>
            <a:r>
              <a:rPr lang="en-US" dirty="0"/>
              <a:t> Create views to handle the logic for displaying information about the different departments involved in managing the bus reservation system. You can define these views in the </a:t>
            </a:r>
            <a:r>
              <a:rPr lang="en-US" dirty="0" err="1"/>
              <a:t>views.py</a:t>
            </a:r>
            <a:r>
              <a:rPr lang="en-US" dirty="0"/>
              <a:t> file of your Django app</a:t>
            </a:r>
          </a:p>
          <a:p>
            <a:r>
              <a:rPr lang="en-US" dirty="0"/>
              <a:t>Include URLs: </a:t>
            </a:r>
          </a:p>
          <a:p>
            <a:r>
              <a:rPr lang="en-US" dirty="0"/>
              <a:t>Include the URLs of your department app in the main </a:t>
            </a:r>
            <a:r>
              <a:rPr lang="en-US" dirty="0" err="1"/>
              <a:t>urls.py</a:t>
            </a:r>
            <a:r>
              <a:rPr lang="en-US" dirty="0"/>
              <a:t> file of your Django </a:t>
            </a:r>
            <a:r>
              <a:rPr lang="en-US" dirty="0" err="1"/>
              <a:t>project.Run</a:t>
            </a:r>
            <a:r>
              <a:rPr lang="en-US" dirty="0"/>
              <a:t> the Development Server: Finally, run the Django development server to see your department page in action.</a:t>
            </a:r>
          </a:p>
        </p:txBody>
      </p:sp>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
        <p:nvSpPr>
          <p:cNvPr id="4" name="TextBox 3">
            <a:extLst>
              <a:ext uri="{FF2B5EF4-FFF2-40B4-BE49-F238E27FC236}">
                <a16:creationId xmlns:a16="http://schemas.microsoft.com/office/drawing/2014/main" id="{F41A66AD-74B5-2783-FB17-A38CDE90F565}"/>
              </a:ext>
            </a:extLst>
          </p:cNvPr>
          <p:cNvSpPr txBox="1"/>
          <p:nvPr/>
        </p:nvSpPr>
        <p:spPr>
          <a:xfrm>
            <a:off x="779693" y="1556087"/>
            <a:ext cx="7735297" cy="2893100"/>
          </a:xfrm>
          <a:prstGeom prst="rect">
            <a:avLst/>
          </a:prstGeom>
          <a:noFill/>
        </p:spPr>
        <p:txBody>
          <a:bodyPr wrap="square">
            <a:spAutoFit/>
          </a:bodyPr>
          <a:lstStyle/>
          <a:p>
            <a:r>
              <a:rPr lang="en-US" b="1" dirty="0"/>
              <a:t>Create a Django App for the Blog:</a:t>
            </a:r>
          </a:p>
          <a:p>
            <a:r>
              <a:rPr lang="en-US" dirty="0"/>
              <a:t> Start by creating a new Django app specifically for managing the blog functionality. You can do this by running the following command in your Django project directory</a:t>
            </a:r>
          </a:p>
          <a:p>
            <a:r>
              <a:rPr lang="en-US" dirty="0"/>
              <a:t>                                             python </a:t>
            </a:r>
            <a:r>
              <a:rPr lang="en-US" dirty="0" err="1"/>
              <a:t>manage.py</a:t>
            </a:r>
            <a:r>
              <a:rPr lang="en-US" dirty="0"/>
              <a:t> </a:t>
            </a:r>
            <a:r>
              <a:rPr lang="en-US" dirty="0" err="1"/>
              <a:t>startapp</a:t>
            </a:r>
            <a:r>
              <a:rPr lang="en-US" dirty="0"/>
              <a:t> </a:t>
            </a:r>
          </a:p>
          <a:p>
            <a:endParaRPr lang="en-US" dirty="0"/>
          </a:p>
          <a:p>
            <a:r>
              <a:rPr lang="en-US" b="1" dirty="0"/>
              <a:t>Create Views</a:t>
            </a:r>
            <a:r>
              <a:rPr lang="en-US" dirty="0"/>
              <a:t>: Create views to handle the logic for displaying the blog homepage and individual blog posts. You can define these views in the </a:t>
            </a:r>
            <a:r>
              <a:rPr lang="en-US" dirty="0" err="1"/>
              <a:t>views.py</a:t>
            </a:r>
            <a:r>
              <a:rPr lang="en-US" dirty="0"/>
              <a:t> file of your blog app</a:t>
            </a:r>
          </a:p>
          <a:p>
            <a:endParaRPr lang="en-US" dirty="0"/>
          </a:p>
          <a:p>
            <a:r>
              <a:rPr lang="en-US" b="1" dirty="0"/>
              <a:t>Create Templates</a:t>
            </a:r>
            <a:r>
              <a:rPr lang="en-US" dirty="0"/>
              <a:t>: Create HTML templates for rendering the blog pages. You can create templates for the blog homepage (</a:t>
            </a:r>
            <a:r>
              <a:rPr lang="en-US" dirty="0" err="1"/>
              <a:t>home.html</a:t>
            </a:r>
            <a:r>
              <a:rPr lang="en-US" dirty="0"/>
              <a:t>) and individual blog posts (</a:t>
            </a:r>
            <a:r>
              <a:rPr lang="en-US" dirty="0" err="1"/>
              <a:t>post_detail.html</a:t>
            </a:r>
            <a:r>
              <a:rPr lang="en-US" dirty="0"/>
              <a:t>). Place these templates in the templates/blog/ directory of your Django project</a:t>
            </a:r>
          </a:p>
          <a:p>
            <a:endParaRPr lang="en-US" dirty="0"/>
          </a:p>
          <a:p>
            <a:r>
              <a:rPr lang="en-US" b="1" dirty="0"/>
              <a:t>Include URLs: </a:t>
            </a:r>
            <a:r>
              <a:rPr lang="en-US" dirty="0"/>
              <a:t>Include the URLs of your blog app in the main </a:t>
            </a:r>
            <a:r>
              <a:rPr lang="en-US" dirty="0" err="1"/>
              <a:t>urls.py</a:t>
            </a:r>
            <a:r>
              <a:rPr lang="en-US" dirty="0"/>
              <a:t> file of your Django project.</a:t>
            </a:r>
          </a:p>
        </p:txBody>
      </p:sp>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20CC1E91-9A3B-2969-DE4C-802A5D290B03}"/>
              </a:ext>
            </a:extLst>
          </p:cNvPr>
          <p:cNvSpPr txBox="1"/>
          <p:nvPr/>
        </p:nvSpPr>
        <p:spPr>
          <a:xfrm>
            <a:off x="463554" y="1267649"/>
            <a:ext cx="8173356" cy="3108543"/>
          </a:xfrm>
          <a:prstGeom prst="rect">
            <a:avLst/>
          </a:prstGeom>
          <a:noFill/>
        </p:spPr>
        <p:txBody>
          <a:bodyPr wrap="square">
            <a:spAutoFit/>
          </a:bodyPr>
          <a:lstStyle/>
          <a:p>
            <a:pPr marL="285750" indent="-285750">
              <a:buFont typeface="Arial" panose="020B0604020202020204" pitchFamily="34" charset="0"/>
              <a:buChar char="•"/>
            </a:pPr>
            <a:r>
              <a:rPr lang="en-US" b="1" i="1" u="sng" dirty="0"/>
              <a:t>Real-Time Seat Availability</a:t>
            </a:r>
            <a:r>
              <a:rPr lang="en-US" i="1" dirty="0"/>
              <a:t>: Implement a feature to display real-time seat availability for each bus route. This can help users make informed decisions when booking tickets and reduce the likelihood of overbooking.</a:t>
            </a:r>
          </a:p>
          <a:p>
            <a:pPr marL="285750" indent="-285750">
              <a:buFont typeface="Arial" panose="020B0604020202020204" pitchFamily="34" charset="0"/>
              <a:buChar char="•"/>
            </a:pPr>
            <a:r>
              <a:rPr lang="en-US" b="1" i="1" u="sng" dirty="0"/>
              <a:t>Integration with GPS Tracking</a:t>
            </a:r>
            <a:r>
              <a:rPr lang="en-US" i="1" dirty="0"/>
              <a:t>: Integrate GPS tracking technology to provide real-time tracking of buses on the map. This can allow passengers to track the location of their bus in real-time and estimate arrival times more accurately.</a:t>
            </a:r>
          </a:p>
          <a:p>
            <a:pPr marL="285750" indent="-285750">
              <a:buFont typeface="Arial" panose="020B0604020202020204" pitchFamily="34" charset="0"/>
              <a:buChar char="•"/>
            </a:pPr>
            <a:r>
              <a:rPr lang="en-US" b="1" i="1" u="sng" dirty="0"/>
              <a:t>Mobile App Development</a:t>
            </a:r>
            <a:r>
              <a:rPr lang="en-US" i="1" dirty="0"/>
              <a:t>: Develop a mobile app for the bus reservation system to provide users with a more convenient booking experience on their smartphones. The app can offer features such as push notifications, offline booking capabilities, and mobile payment options.</a:t>
            </a:r>
          </a:p>
          <a:p>
            <a:pPr marL="285750" indent="-285750">
              <a:buFont typeface="Arial" panose="020B0604020202020204" pitchFamily="34" charset="0"/>
              <a:buChar char="•"/>
            </a:pPr>
            <a:r>
              <a:rPr lang="en-US" b="1" i="1" u="sng" dirty="0"/>
              <a:t>Dynamic Pricing</a:t>
            </a:r>
            <a:r>
              <a:rPr lang="en-US" i="1" dirty="0"/>
              <a:t>: Implement dynamic pricing based on factors such as demand, time of booking, and seat availability. This can help optimize revenue and incentivize early booking</a:t>
            </a:r>
          </a:p>
          <a:p>
            <a:pPr marL="285750" indent="-285750">
              <a:buFont typeface="Arial" panose="020B0604020202020204" pitchFamily="34" charset="0"/>
              <a:buChar char="•"/>
            </a:pPr>
            <a:r>
              <a:rPr lang="en-US" b="1" i="1" u="sng" dirty="0"/>
              <a:t>Route Optimization</a:t>
            </a:r>
            <a:r>
              <a:rPr lang="en-US" i="1" dirty="0"/>
              <a:t>: Use data analytics and optimization algorithms to optimize bus routes, schedules, and capacity utilization. This can help minimize travel time, reduce fuel consumption, and improve overall efficiency.</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A3E9ADD-F7A1-577D-B3FD-3E820B9E124C}"/>
              </a:ext>
            </a:extLst>
          </p:cNvPr>
          <p:cNvSpPr txBox="1"/>
          <p:nvPr/>
        </p:nvSpPr>
        <p:spPr>
          <a:xfrm>
            <a:off x="232612" y="1173680"/>
            <a:ext cx="8678776" cy="3539430"/>
          </a:xfrm>
          <a:prstGeom prst="rect">
            <a:avLst/>
          </a:prstGeom>
          <a:noFill/>
        </p:spPr>
        <p:txBody>
          <a:bodyPr wrap="square">
            <a:spAutoFit/>
          </a:bodyPr>
          <a:lstStyle/>
          <a:p>
            <a:r>
              <a:rPr lang="en-US" i="1" dirty="0"/>
              <a:t>In conclusion, the development of a bus reservation system using Python and Django offers a comprehensive solution to streamline the booking process, enhance user experience, and improve operational efficiency in the transportation industry. Through the implementation of various features such as user authentication, bus route management, real-time seat availability, and secure online payment processing, the system provides passengers with a user-friendly platform to search for routes, view schedules, and make reservations conveniently from any </a:t>
            </a:r>
            <a:r>
              <a:rPr lang="en-US" i="1" dirty="0" err="1"/>
              <a:t>deviceFurthermore</a:t>
            </a:r>
            <a:r>
              <a:rPr lang="en-US" i="1" dirty="0"/>
              <a:t>, the integration of advanced functionalities such as GPS tracking, dynamic pricing, and mobile app development presents opportunities for future enhancements to further enhance the system's capabilities and meet the evolving needs of passengers and service providers. By leveraging the power of Python and Django, the bus reservation system delivers a robust, scalable, and customizable solution that can adapt to the changing demands of the transportation </a:t>
            </a:r>
            <a:r>
              <a:rPr lang="en-US" i="1" dirty="0" err="1"/>
              <a:t>market.Overall</a:t>
            </a:r>
            <a:r>
              <a:rPr lang="en-US" i="1" dirty="0"/>
              <a:t>, the bus reservation system represents a significant advancement in modern transportation infrastructure, offering a digital platform to optimize route planning, increase passenger satisfaction, and drive operational efficiency for bus operators. Through continuous innovation and customer-centric design, the system aims to revolutionize the way people travel by bus, making it easier, more accessible, and more convenient for passengers to book their journeys and reach their destinations safely and efficiently.</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785E2D0-4A24-077E-61CE-B14531EA4EE9}"/>
              </a:ext>
            </a:extLst>
          </p:cNvPr>
          <p:cNvSpPr txBox="1"/>
          <p:nvPr/>
        </p:nvSpPr>
        <p:spPr>
          <a:xfrm>
            <a:off x="757465" y="1448365"/>
            <a:ext cx="7842249" cy="2246769"/>
          </a:xfrm>
          <a:prstGeom prst="rect">
            <a:avLst/>
          </a:prstGeom>
          <a:noFill/>
        </p:spPr>
        <p:txBody>
          <a:bodyPr wrap="square">
            <a:spAutoFit/>
          </a:bodyPr>
          <a:lstStyle/>
          <a:p>
            <a:pPr marL="285750" indent="-285750" algn="l">
              <a:buFont typeface="Arial" panose="020B0604020202020204" pitchFamily="34" charset="0"/>
              <a:buChar char="•"/>
            </a:pPr>
            <a:r>
              <a:rPr lang="en-GB" b="0" i="1" dirty="0">
                <a:solidFill>
                  <a:schemeClr val="accent2"/>
                </a:solidFill>
                <a:effectLst/>
                <a:latin typeface="Söhne"/>
              </a:rPr>
              <a:t>The bus reservation system is an essential component of modern transportation infrastructure, facilitating the efficient booking and management of bus tickets for passengers. In this project, we propose the development of a web-based bus reservation system using Python and the Django web framework. The system aims to provide a user-friendly interface for passengers to search for available bus routes, view schedules, and make online reservations.</a:t>
            </a:r>
          </a:p>
          <a:p>
            <a:pPr marL="285750" indent="-285750" algn="l">
              <a:buFont typeface="Arial" panose="020B0604020202020204" pitchFamily="34" charset="0"/>
              <a:buChar char="•"/>
            </a:pPr>
            <a:r>
              <a:rPr lang="en-GB" b="0" i="1" dirty="0">
                <a:solidFill>
                  <a:schemeClr val="accent2"/>
                </a:solidFill>
                <a:effectLst/>
                <a:latin typeface="Söhne"/>
              </a:rPr>
              <a:t>The proposed system will consist of several modules, including user authentication, bus route management, ticket booking, and administration. Users will be able to register and login to their accounts, search for bus routes based on origin and destination, select preferred travel dates, and make reservations securely through the online platform. Administrators will have access to a dashboard to manage bus routes, schedules, ticket availability, and user accounts.</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8681357" cy="796512"/>
          </a:xfrm>
          <a:prstGeom prst="rect">
            <a:avLst/>
          </a:prstGeom>
          <a:noFill/>
          <a:ln>
            <a:noFill/>
          </a:ln>
        </p:spPr>
        <p:txBody>
          <a:bodyPr spcFirstLastPara="1" wrap="square" lIns="91425" tIns="91425" rIns="91425" bIns="91425" anchor="t" anchorCtr="0">
            <a:noAutofit/>
          </a:bodyPr>
          <a:lstStyle/>
          <a:p>
            <a:pPr algn="l"/>
            <a:r>
              <a:rPr lang="en-IN" sz="1600" b="1" dirty="0">
                <a:solidFill>
                  <a:srgbClr val="213163"/>
                </a:solidFill>
              </a:rPr>
              <a:t>Problem Statement</a:t>
            </a:r>
            <a:r>
              <a:rPr lang="en-US" sz="1600" b="1" dirty="0">
                <a:solidFill>
                  <a:srgbClr val="213163"/>
                </a:solidFill>
              </a:rPr>
              <a:t>:  </a:t>
            </a:r>
            <a:r>
              <a:rPr lang="en-GB" sz="1600" b="1" i="0" dirty="0">
                <a:solidFill>
                  <a:schemeClr val="accent2"/>
                </a:solidFill>
                <a:effectLst/>
                <a:latin typeface="Söhne"/>
              </a:rPr>
              <a:t>Development of a Bus Reservation System using Python and Django</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BB07614-3EC8-E86F-6C7C-40484FB196C4}"/>
              </a:ext>
            </a:extLst>
          </p:cNvPr>
          <p:cNvSpPr txBox="1"/>
          <p:nvPr/>
        </p:nvSpPr>
        <p:spPr>
          <a:xfrm>
            <a:off x="226786" y="1340641"/>
            <a:ext cx="8681357" cy="1600438"/>
          </a:xfrm>
          <a:prstGeom prst="rect">
            <a:avLst/>
          </a:prstGeom>
          <a:noFill/>
        </p:spPr>
        <p:txBody>
          <a:bodyPr wrap="square">
            <a:spAutoFit/>
          </a:bodyPr>
          <a:lstStyle/>
          <a:p>
            <a:pPr algn="l"/>
            <a:endParaRPr lang="en-US" b="0" i="1" dirty="0">
              <a:solidFill>
                <a:schemeClr val="accent2"/>
              </a:solidFill>
              <a:effectLst/>
              <a:latin typeface="Söhne"/>
            </a:endParaRPr>
          </a:p>
          <a:p>
            <a:pPr marL="285750" indent="-285750" algn="l">
              <a:buFont typeface="Arial" panose="020B0604020202020204" pitchFamily="34" charset="0"/>
              <a:buChar char="•"/>
            </a:pPr>
            <a:endParaRPr lang="en-US" i="1" dirty="0">
              <a:solidFill>
                <a:schemeClr val="accent2"/>
              </a:solidFill>
              <a:latin typeface="Söhne"/>
            </a:endParaRPr>
          </a:p>
          <a:p>
            <a:pPr marL="285750" indent="-285750" algn="l">
              <a:buFont typeface="Arial" panose="020B0604020202020204" pitchFamily="34" charset="0"/>
              <a:buChar char="•"/>
            </a:pPr>
            <a:r>
              <a:rPr lang="en-GB" b="0" i="1" dirty="0">
                <a:solidFill>
                  <a:schemeClr val="accent2"/>
                </a:solidFill>
                <a:effectLst/>
                <a:latin typeface="Söhne"/>
              </a:rPr>
              <a:t>The bus transportation industry plays a crucial role in providing affordable and accessible travel options for commuters across various routes. However, traditional methods of bus ticket booking and management often involve manual processes, leading to inefficiencies, errors, and inconvenience for both passengers and bus operators. To address these challenges and modernize the bus reservation process, there is a need for a robust, user-friendly, and efficient bus reservation system.</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B2F56C1-8522-C492-3D3E-C47C671C6E00}"/>
              </a:ext>
            </a:extLst>
          </p:cNvPr>
          <p:cNvSpPr txBox="1"/>
          <p:nvPr/>
        </p:nvSpPr>
        <p:spPr>
          <a:xfrm>
            <a:off x="625927" y="1285880"/>
            <a:ext cx="8345715" cy="3108543"/>
          </a:xfrm>
          <a:prstGeom prst="rect">
            <a:avLst/>
          </a:prstGeom>
          <a:noFill/>
        </p:spPr>
        <p:txBody>
          <a:bodyPr wrap="square">
            <a:spAutoFit/>
          </a:bodyPr>
          <a:lstStyle/>
          <a:p>
            <a:pPr marL="342900" indent="-342900">
              <a:buFont typeface="+mj-lt"/>
              <a:buAutoNum type="arabicPeriod"/>
            </a:pPr>
            <a:r>
              <a:rPr lang="en-US" dirty="0"/>
              <a:t>User Authentication and Registration : Users can register for an account on the system by providing their details such as name, email, and password. They can then log in using their credentials to access the reservation features.</a:t>
            </a:r>
          </a:p>
          <a:p>
            <a:pPr marL="342900" indent="-342900">
              <a:buFont typeface="+mj-lt"/>
              <a:buAutoNum type="arabicPeriod"/>
            </a:pPr>
            <a:r>
              <a:rPr lang="en-US" dirty="0"/>
              <a:t>Bus Route Management : Administrators can manage bus routes by adding, editing, or deleting routes. Each route may include details such as origin, destination, departure time, arrival time, and fare.</a:t>
            </a:r>
          </a:p>
          <a:p>
            <a:pPr marL="342900" indent="-342900">
              <a:buFont typeface="+mj-lt"/>
              <a:buAutoNum type="arabicPeriod"/>
            </a:pPr>
            <a:r>
              <a:rPr lang="en-US" dirty="0"/>
              <a:t>Seat Availability and Booking : Users can search for available buses based on criteria such as origin, destination, and travel date. The system displays available buses along with their schedules and seat availability. Users can select a bus, choose their preferred seats, and proceed to book tickets.</a:t>
            </a:r>
          </a:p>
          <a:p>
            <a:pPr marL="342900" indent="-342900">
              <a:buFont typeface="+mj-lt"/>
              <a:buAutoNum type="arabicPeriod"/>
            </a:pPr>
            <a:r>
              <a:rPr lang="en-US" dirty="0"/>
              <a:t>Ticket Booking and Payment Processing : Once users have selected their seats, they can proceed to book tickets. The system calculates the total fare based on the number of seats selected and any applicable discounts. Users can then make payments securely using various payment methods such as credit/debit cards, net banking, or digital wallets.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8496319-DCC5-6009-BF2A-0BEF6623E82D}"/>
              </a:ext>
            </a:extLst>
          </p:cNvPr>
          <p:cNvSpPr txBox="1"/>
          <p:nvPr/>
        </p:nvSpPr>
        <p:spPr>
          <a:xfrm>
            <a:off x="558726" y="1263993"/>
            <a:ext cx="8353653" cy="2677656"/>
          </a:xfrm>
          <a:prstGeom prst="rect">
            <a:avLst/>
          </a:prstGeom>
          <a:noFill/>
        </p:spPr>
        <p:txBody>
          <a:bodyPr wrap="square">
            <a:spAutoFit/>
          </a:bodyPr>
          <a:lstStyle/>
          <a:p>
            <a:r>
              <a:rPr lang="en-US" b="1" i="1" dirty="0"/>
              <a:t>1.</a:t>
            </a:r>
            <a:r>
              <a:rPr lang="en-US" b="1" i="1" u="sng" dirty="0"/>
              <a:t>User</a:t>
            </a:r>
            <a:r>
              <a:rPr lang="en-US" b="1" i="1" dirty="0"/>
              <a:t> </a:t>
            </a:r>
            <a:r>
              <a:rPr lang="en-US" b="1" i="1" u="sng" dirty="0"/>
              <a:t>Authentication</a:t>
            </a:r>
            <a:r>
              <a:rPr lang="en-US" b="1" i="1" dirty="0"/>
              <a:t> </a:t>
            </a:r>
            <a:r>
              <a:rPr lang="en-US" b="1" i="1" u="sng" dirty="0"/>
              <a:t>and</a:t>
            </a:r>
            <a:r>
              <a:rPr lang="en-US" b="1" i="1" dirty="0"/>
              <a:t> </a:t>
            </a:r>
            <a:r>
              <a:rPr lang="en-US" b="1" i="1" u="sng" dirty="0"/>
              <a:t>Registration</a:t>
            </a:r>
            <a:r>
              <a:rPr lang="en-US" b="1" i="1" dirty="0"/>
              <a:t> :</a:t>
            </a:r>
          </a:p>
          <a:p>
            <a:endParaRPr lang="en-US" b="1" i="1" dirty="0"/>
          </a:p>
          <a:p>
            <a:pPr marL="285750" indent="-285750">
              <a:buFont typeface="Arial" panose="020B0604020202020204" pitchFamily="34" charset="0"/>
              <a:buChar char="•"/>
            </a:pPr>
            <a:r>
              <a:rPr lang="en-US" i="1" dirty="0"/>
              <a:t>Implement a user authentication system using Django's built-in authentication framework .    </a:t>
            </a:r>
          </a:p>
          <a:p>
            <a:pPr marL="285750" indent="-285750">
              <a:buFont typeface="Arial" panose="020B0604020202020204" pitchFamily="34" charset="0"/>
              <a:buChar char="•"/>
            </a:pPr>
            <a:r>
              <a:rPr lang="en-US" i="1" dirty="0"/>
              <a:t> Provide user registration functionality for new passengers to create accounts.</a:t>
            </a:r>
          </a:p>
          <a:p>
            <a:endParaRPr lang="en-US" i="1" dirty="0"/>
          </a:p>
          <a:p>
            <a:r>
              <a:rPr lang="en-US" b="1" i="1" dirty="0"/>
              <a:t>2.</a:t>
            </a:r>
            <a:r>
              <a:rPr lang="en-US" b="1" i="1" u="sng" dirty="0"/>
              <a:t>Bus</a:t>
            </a:r>
            <a:r>
              <a:rPr lang="en-US" b="1" i="1" dirty="0"/>
              <a:t> </a:t>
            </a:r>
            <a:r>
              <a:rPr lang="en-US" b="1" i="1" u="sng" dirty="0"/>
              <a:t>Route</a:t>
            </a:r>
            <a:r>
              <a:rPr lang="en-US" b="1" i="1" dirty="0"/>
              <a:t> </a:t>
            </a:r>
            <a:r>
              <a:rPr lang="en-US" b="1" i="1" u="sng" dirty="0"/>
              <a:t>Management</a:t>
            </a:r>
            <a:r>
              <a:rPr lang="en-US" b="1" i="1" dirty="0"/>
              <a:t> :</a:t>
            </a:r>
          </a:p>
          <a:p>
            <a:endParaRPr lang="en-US" b="1" i="1" dirty="0"/>
          </a:p>
          <a:p>
            <a:pPr marL="285750" indent="-285750">
              <a:buFont typeface="Arial" panose="020B0604020202020204" pitchFamily="34" charset="0"/>
              <a:buChar char="•"/>
            </a:pPr>
            <a:r>
              <a:rPr lang="en-US" i="1" dirty="0"/>
              <a:t> Create a database model for storing bus routes, including origin, destination, departure time, and arrival time . </a:t>
            </a:r>
          </a:p>
          <a:p>
            <a:pPr marL="285750" indent="-285750">
              <a:buFont typeface="Arial" panose="020B0604020202020204" pitchFamily="34" charset="0"/>
              <a:buChar char="•"/>
            </a:pPr>
            <a:r>
              <a:rPr lang="en-US" i="1" dirty="0"/>
              <a:t>Implement CRUD (Create, Read, Update, Delete) functionality for bus routes through an admin interface .</a:t>
            </a:r>
          </a:p>
          <a:p>
            <a:endParaRPr lang="en-US" i="1"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578D190-01B9-EC5F-EF87-77EAA546A9ED}"/>
              </a:ext>
            </a:extLst>
          </p:cNvPr>
          <p:cNvSpPr txBox="1"/>
          <p:nvPr/>
        </p:nvSpPr>
        <p:spPr>
          <a:xfrm>
            <a:off x="287868" y="851238"/>
            <a:ext cx="7912704" cy="3323987"/>
          </a:xfrm>
          <a:prstGeom prst="rect">
            <a:avLst/>
          </a:prstGeom>
          <a:noFill/>
        </p:spPr>
        <p:txBody>
          <a:bodyPr wrap="square">
            <a:spAutoFit/>
          </a:bodyPr>
          <a:lstStyle/>
          <a:p>
            <a:r>
              <a:rPr lang="en-US" b="1" i="1" dirty="0"/>
              <a:t>3.</a:t>
            </a:r>
            <a:r>
              <a:rPr lang="en-US" b="1" i="1" u="sng" dirty="0"/>
              <a:t>Ticket</a:t>
            </a:r>
            <a:r>
              <a:rPr lang="en-US" b="1" i="1" dirty="0"/>
              <a:t> </a:t>
            </a:r>
            <a:r>
              <a:rPr lang="en-US" b="1" i="1" u="sng" dirty="0"/>
              <a:t>Booking</a:t>
            </a:r>
            <a:r>
              <a:rPr lang="en-US" b="1" i="1" dirty="0"/>
              <a:t> : </a:t>
            </a:r>
          </a:p>
          <a:p>
            <a:pPr marL="285750" indent="-285750">
              <a:buFont typeface="Arial" panose="020B0604020202020204" pitchFamily="34" charset="0"/>
              <a:buChar char="•"/>
            </a:pPr>
            <a:r>
              <a:rPr lang="en-US" i="1" dirty="0"/>
              <a:t>Develop a user-friendly interface for passengers to search for available bus routes based on origin, destination, and travel date .</a:t>
            </a:r>
          </a:p>
          <a:p>
            <a:pPr marL="285750" indent="-285750">
              <a:buFont typeface="Arial" panose="020B0604020202020204" pitchFamily="34" charset="0"/>
              <a:buChar char="•"/>
            </a:pPr>
            <a:r>
              <a:rPr lang="en-US" i="1" dirty="0"/>
              <a:t> Display a list of available routes with relevant details such as departure time, arrival time, and ticket price . </a:t>
            </a:r>
          </a:p>
          <a:p>
            <a:pPr marL="285750" indent="-285750">
              <a:buFont typeface="Arial" panose="020B0604020202020204" pitchFamily="34" charset="0"/>
              <a:buChar char="•"/>
            </a:pPr>
            <a:r>
              <a:rPr lang="en-US" i="1" dirty="0"/>
              <a:t>Allow passengers to select preferred routes, specify the number of seats, and proceed to the booking process . </a:t>
            </a:r>
          </a:p>
          <a:p>
            <a:pPr marL="285750" indent="-285750">
              <a:buFont typeface="Arial" panose="020B0604020202020204" pitchFamily="34" charset="0"/>
              <a:buChar char="•"/>
            </a:pPr>
            <a:r>
              <a:rPr lang="en-US" i="1" dirty="0"/>
              <a:t>Implement a secure payment gateway integration for processing online payments </a:t>
            </a:r>
          </a:p>
          <a:p>
            <a:endParaRPr lang="en-US" i="1" dirty="0"/>
          </a:p>
          <a:p>
            <a:r>
              <a:rPr lang="en-US" b="1" i="1" dirty="0"/>
              <a:t>4.</a:t>
            </a:r>
            <a:r>
              <a:rPr lang="en-US" b="1" i="1" u="sng" dirty="0"/>
              <a:t>Seat</a:t>
            </a:r>
            <a:r>
              <a:rPr lang="en-US" b="1" i="1" dirty="0"/>
              <a:t> </a:t>
            </a:r>
            <a:r>
              <a:rPr lang="en-US" b="1" i="1" u="sng" dirty="0"/>
              <a:t>Reservation</a:t>
            </a:r>
            <a:r>
              <a:rPr lang="en-US" b="1" i="1" dirty="0"/>
              <a:t> :</a:t>
            </a:r>
            <a:r>
              <a:rPr lang="en-US" i="1" dirty="0"/>
              <a:t> </a:t>
            </a:r>
          </a:p>
          <a:p>
            <a:pPr marL="285750" indent="-285750">
              <a:buFont typeface="Arial" panose="020B0604020202020204" pitchFamily="34" charset="0"/>
              <a:buChar char="•"/>
            </a:pPr>
            <a:r>
              <a:rPr lang="en-US" i="1" dirty="0"/>
              <a:t>Implement seat reservation functionality to allow passengers to select specific seats based on availability .</a:t>
            </a:r>
          </a:p>
          <a:p>
            <a:pPr marL="285750" indent="-285750">
              <a:buFont typeface="Arial" panose="020B0604020202020204" pitchFamily="34" charset="0"/>
              <a:buChar char="•"/>
            </a:pPr>
            <a:r>
              <a:rPr lang="en-US" i="1" dirty="0"/>
              <a:t> Display seat layout diagrams for each bus route, highlighting available and reserved seats .</a:t>
            </a:r>
          </a:p>
          <a:p>
            <a:pPr marL="285750" indent="-285750">
              <a:buFont typeface="Arial" panose="020B0604020202020204" pitchFamily="34" charset="0"/>
              <a:buChar char="•"/>
            </a:pPr>
            <a:r>
              <a:rPr lang="en-US" i="1" dirty="0"/>
              <a:t> Ensure that seat selection and reservation are synchronized with the backend database to prevent double booking.</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1" y="4713111"/>
            <a:ext cx="1172169" cy="322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US" sz="1000" dirty="0">
                <a:solidFill>
                  <a:schemeClr val="tx1"/>
                </a:solidFill>
              </a:rPr>
              <a:t> </a:t>
            </a:r>
            <a:r>
              <a:rPr lang="en-US" sz="1000" dirty="0" err="1">
                <a:solidFill>
                  <a:schemeClr val="tx1"/>
                </a:solidFill>
              </a:rPr>
              <a:t>chatgpt</a:t>
            </a:r>
            <a:endParaRPr lang="en-IN" sz="1000" dirty="0">
              <a:solidFill>
                <a:schemeClr val="tx1"/>
              </a:solidFill>
            </a:endParaRPr>
          </a:p>
        </p:txBody>
      </p:sp>
      <p:sp>
        <p:nvSpPr>
          <p:cNvPr id="8" name="TextBox 7">
            <a:extLst>
              <a:ext uri="{FF2B5EF4-FFF2-40B4-BE49-F238E27FC236}">
                <a16:creationId xmlns:a16="http://schemas.microsoft.com/office/drawing/2014/main" id="{F88EDE54-092A-C7B7-F6E7-B98B79DFADDE}"/>
              </a:ext>
            </a:extLst>
          </p:cNvPr>
          <p:cNvSpPr txBox="1"/>
          <p:nvPr/>
        </p:nvSpPr>
        <p:spPr>
          <a:xfrm>
            <a:off x="724735" y="752832"/>
            <a:ext cx="7196062" cy="3754874"/>
          </a:xfrm>
          <a:prstGeom prst="rect">
            <a:avLst/>
          </a:prstGeom>
          <a:noFill/>
        </p:spPr>
        <p:txBody>
          <a:bodyPr wrap="square">
            <a:spAutoFit/>
          </a:bodyPr>
          <a:lstStyle/>
          <a:p>
            <a:r>
              <a:rPr lang="en-US" b="1" i="1" dirty="0"/>
              <a:t>5.</a:t>
            </a:r>
            <a:r>
              <a:rPr lang="en-US" b="1" i="1" u="sng" dirty="0"/>
              <a:t>Responsive Web Design : </a:t>
            </a:r>
            <a:r>
              <a:rPr lang="en-US" b="1" i="1" dirty="0"/>
              <a:t> </a:t>
            </a:r>
          </a:p>
          <a:p>
            <a:pPr marL="285750" indent="-285750">
              <a:buFont typeface="Arial" panose="020B0604020202020204" pitchFamily="34" charset="0"/>
              <a:buChar char="•"/>
            </a:pPr>
            <a:r>
              <a:rPr lang="en-US" i="1" dirty="0"/>
              <a:t>Ensure that the bus reservation system is accessible and responsive across various devices, including desktops, tablets, and smartphones.</a:t>
            </a:r>
          </a:p>
          <a:p>
            <a:pPr marL="285750" indent="-285750">
              <a:buFont typeface="Arial" panose="020B0604020202020204" pitchFamily="34" charset="0"/>
              <a:buChar char="•"/>
            </a:pPr>
            <a:r>
              <a:rPr lang="en-US" i="1" dirty="0"/>
              <a:t>Implement responsive design principles to optimize user experience and usability on different screen sizes.</a:t>
            </a:r>
          </a:p>
          <a:p>
            <a:endParaRPr lang="en-US" i="1" dirty="0"/>
          </a:p>
          <a:p>
            <a:r>
              <a:rPr lang="en-US" b="1" i="1" u="sng" dirty="0"/>
              <a:t>6. Security and Data Privacy:</a:t>
            </a:r>
          </a:p>
          <a:p>
            <a:pPr marL="285750" indent="-285750">
              <a:buFont typeface="Arial" panose="020B0604020202020204" pitchFamily="34" charset="0"/>
              <a:buChar char="•"/>
            </a:pPr>
            <a:r>
              <a:rPr lang="en-US" i="1" dirty="0"/>
              <a:t>Implement security measures such as HTTPS encryption, CSRF protection, and input validation to safeguard user data and prevent security vulnerabilities.</a:t>
            </a:r>
          </a:p>
          <a:p>
            <a:pPr marL="285750" indent="-285750">
              <a:buFont typeface="Arial" panose="020B0604020202020204" pitchFamily="34" charset="0"/>
              <a:buChar char="•"/>
            </a:pPr>
            <a:r>
              <a:rPr lang="en-US" i="1" dirty="0"/>
              <a:t>Adhere to data privacy regulations such as GDPR (General Data Protection Regulation) to protect passengers’ personal information.</a:t>
            </a:r>
          </a:p>
          <a:p>
            <a:endParaRPr lang="en-US" i="1" dirty="0"/>
          </a:p>
          <a:p>
            <a:r>
              <a:rPr lang="en-US" b="1" i="1" u="sng" dirty="0"/>
              <a:t>7. Testing and Quality Assurance:</a:t>
            </a:r>
          </a:p>
          <a:p>
            <a:pPr marL="285750" indent="-285750">
              <a:buFont typeface="Arial" panose="020B0604020202020204" pitchFamily="34" charset="0"/>
              <a:buChar char="•"/>
            </a:pPr>
            <a:r>
              <a:rPr lang="en-US" i="1" dirty="0"/>
              <a:t>Conduct thorough testing of the bus reservation system to identify and address any bugs, errors, or usability issues.</a:t>
            </a:r>
          </a:p>
          <a:p>
            <a:pPr marL="285750" indent="-285750">
              <a:buFont typeface="Arial" panose="020B0604020202020204" pitchFamily="34" charset="0"/>
              <a:buChar char="•"/>
            </a:pPr>
            <a:r>
              <a:rPr lang="en-US" i="1" dirty="0"/>
              <a:t>Perform functional testing, integration testing, and user acceptance testing to ensure the system meets the specified requirements and user expectations.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TotalTime>
  <Words>101</Words>
  <Application>Microsoft Office PowerPoint</Application>
  <PresentationFormat>On-screen Show (16:9)</PresentationFormat>
  <Paragraphs>40</Paragraphs>
  <Slides>18</Slides>
  <Notes>10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vt:lpstr>
      <vt:lpstr>Problem Statement:  Development of a Bus Reservation System using Python and Django</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916369556211</cp:lastModifiedBy>
  <cp:revision>13</cp:revision>
  <dcterms:modified xsi:type="dcterms:W3CDTF">2024-04-08T12:44:07Z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