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68" r:id="rId6"/>
    <p:sldId id="265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athala harshitha" userId="09b94831dfa69fc5" providerId="LiveId" clId="{364F3B86-3437-4775-82BD-24EAA00D1128}"/>
    <pc:docChg chg="undo custSel addSld modSld">
      <pc:chgData name="konathala harshitha" userId="09b94831dfa69fc5" providerId="LiveId" clId="{364F3B86-3437-4775-82BD-24EAA00D1128}" dt="2025-01-06T04:11:50.941" v="60" actId="14100"/>
      <pc:docMkLst>
        <pc:docMk/>
      </pc:docMkLst>
      <pc:sldChg chg="addSp delSp modSp mod">
        <pc:chgData name="konathala harshitha" userId="09b94831dfa69fc5" providerId="LiveId" clId="{364F3B86-3437-4775-82BD-24EAA00D1128}" dt="2025-01-06T03:46:55.770" v="26" actId="14100"/>
        <pc:sldMkLst>
          <pc:docMk/>
          <pc:sldMk cId="2608082590" sldId="256"/>
        </pc:sldMkLst>
        <pc:spChg chg="mod">
          <ac:chgData name="konathala harshitha" userId="09b94831dfa69fc5" providerId="LiveId" clId="{364F3B86-3437-4775-82BD-24EAA00D1128}" dt="2025-01-06T03:41:45.377" v="15" actId="255"/>
          <ac:spMkLst>
            <pc:docMk/>
            <pc:sldMk cId="2608082590" sldId="256"/>
            <ac:spMk id="2" creationId="{A5857DAE-FBA1-5E12-4164-81DAC64C8571}"/>
          </ac:spMkLst>
        </pc:spChg>
        <pc:picChg chg="add del mod modCrop">
          <ac:chgData name="konathala harshitha" userId="09b94831dfa69fc5" providerId="LiveId" clId="{364F3B86-3437-4775-82BD-24EAA00D1128}" dt="2025-01-06T03:46:18.623" v="20" actId="478"/>
          <ac:picMkLst>
            <pc:docMk/>
            <pc:sldMk cId="2608082590" sldId="256"/>
            <ac:picMk id="5" creationId="{F69A70F7-A2B6-C98E-9EAB-7FA7ADCF140F}"/>
          </ac:picMkLst>
        </pc:picChg>
        <pc:picChg chg="add mod">
          <ac:chgData name="konathala harshitha" userId="09b94831dfa69fc5" providerId="LiveId" clId="{364F3B86-3437-4775-82BD-24EAA00D1128}" dt="2025-01-06T03:46:55.770" v="26" actId="14100"/>
          <ac:picMkLst>
            <pc:docMk/>
            <pc:sldMk cId="2608082590" sldId="256"/>
            <ac:picMk id="7" creationId="{E4DD07BC-BA6E-F87A-620C-F3BC1A412A2C}"/>
          </ac:picMkLst>
        </pc:picChg>
      </pc:sldChg>
      <pc:sldChg chg="addSp delSp modSp new mod">
        <pc:chgData name="konathala harshitha" userId="09b94831dfa69fc5" providerId="LiveId" clId="{364F3B86-3437-4775-82BD-24EAA00D1128}" dt="2025-01-06T04:05:07.324" v="40" actId="1076"/>
        <pc:sldMkLst>
          <pc:docMk/>
          <pc:sldMk cId="3985831859" sldId="265"/>
        </pc:sldMkLst>
        <pc:spChg chg="add del">
          <ac:chgData name="konathala harshitha" userId="09b94831dfa69fc5" providerId="LiveId" clId="{364F3B86-3437-4775-82BD-24EAA00D1128}" dt="2025-01-06T04:03:55.821" v="35" actId="478"/>
          <ac:spMkLst>
            <pc:docMk/>
            <pc:sldMk cId="3985831859" sldId="265"/>
            <ac:spMk id="2" creationId="{6D0F339E-5327-D5C0-2C6D-F1C81D384A88}"/>
          </ac:spMkLst>
        </pc:spChg>
        <pc:spChg chg="add del mod">
          <ac:chgData name="konathala harshitha" userId="09b94831dfa69fc5" providerId="LiveId" clId="{364F3B86-3437-4775-82BD-24EAA00D1128}" dt="2025-01-06T04:03:48.965" v="33" actId="478"/>
          <ac:spMkLst>
            <pc:docMk/>
            <pc:sldMk cId="3985831859" sldId="265"/>
            <ac:spMk id="3" creationId="{2658366B-E641-BA74-74FA-8881E81C1BD6}"/>
          </ac:spMkLst>
        </pc:spChg>
        <pc:spChg chg="add del mod">
          <ac:chgData name="konathala harshitha" userId="09b94831dfa69fc5" providerId="LiveId" clId="{364F3B86-3437-4775-82BD-24EAA00D1128}" dt="2025-01-06T04:03:51.817" v="34" actId="478"/>
          <ac:spMkLst>
            <pc:docMk/>
            <pc:sldMk cId="3985831859" sldId="265"/>
            <ac:spMk id="5" creationId="{793AD9DA-58A6-696F-BE34-FB40823BAE49}"/>
          </ac:spMkLst>
        </pc:spChg>
        <pc:picChg chg="add mod">
          <ac:chgData name="konathala harshitha" userId="09b94831dfa69fc5" providerId="LiveId" clId="{364F3B86-3437-4775-82BD-24EAA00D1128}" dt="2025-01-06T04:05:07.324" v="40" actId="1076"/>
          <ac:picMkLst>
            <pc:docMk/>
            <pc:sldMk cId="3985831859" sldId="265"/>
            <ac:picMk id="7" creationId="{C549F345-1418-5001-FABE-79D57AF0CE03}"/>
          </ac:picMkLst>
        </pc:picChg>
      </pc:sldChg>
      <pc:sldChg chg="addSp delSp modSp new mod">
        <pc:chgData name="konathala harshitha" userId="09b94831dfa69fc5" providerId="LiveId" clId="{364F3B86-3437-4775-82BD-24EAA00D1128}" dt="2025-01-06T04:05:40.451" v="44" actId="931"/>
        <pc:sldMkLst>
          <pc:docMk/>
          <pc:sldMk cId="1302377431" sldId="266"/>
        </pc:sldMkLst>
        <pc:spChg chg="del">
          <ac:chgData name="konathala harshitha" userId="09b94831dfa69fc5" providerId="LiveId" clId="{364F3B86-3437-4775-82BD-24EAA00D1128}" dt="2025-01-06T04:05:22.131" v="42" actId="478"/>
          <ac:spMkLst>
            <pc:docMk/>
            <pc:sldMk cId="1302377431" sldId="266"/>
            <ac:spMk id="2" creationId="{AB50A109-BE3E-09B3-B6A7-A0ADC3F0CC60}"/>
          </ac:spMkLst>
        </pc:spChg>
        <pc:spChg chg="del">
          <ac:chgData name="konathala harshitha" userId="09b94831dfa69fc5" providerId="LiveId" clId="{364F3B86-3437-4775-82BD-24EAA00D1128}" dt="2025-01-06T04:05:25.079" v="43" actId="478"/>
          <ac:spMkLst>
            <pc:docMk/>
            <pc:sldMk cId="1302377431" sldId="266"/>
            <ac:spMk id="3" creationId="{1FAE2C2C-BC8C-128C-1454-8102BA1DC599}"/>
          </ac:spMkLst>
        </pc:spChg>
        <pc:picChg chg="add mod">
          <ac:chgData name="konathala harshitha" userId="09b94831dfa69fc5" providerId="LiveId" clId="{364F3B86-3437-4775-82BD-24EAA00D1128}" dt="2025-01-06T04:05:40.451" v="44" actId="931"/>
          <ac:picMkLst>
            <pc:docMk/>
            <pc:sldMk cId="1302377431" sldId="266"/>
            <ac:picMk id="5" creationId="{B2136F2D-1E7D-EC20-2E7D-89D201F581AF}"/>
          </ac:picMkLst>
        </pc:picChg>
      </pc:sldChg>
      <pc:sldChg chg="addSp delSp modSp new mod">
        <pc:chgData name="konathala harshitha" userId="09b94831dfa69fc5" providerId="LiveId" clId="{364F3B86-3437-4775-82BD-24EAA00D1128}" dt="2025-01-06T04:11:50.941" v="60" actId="14100"/>
        <pc:sldMkLst>
          <pc:docMk/>
          <pc:sldMk cId="2022647399" sldId="267"/>
        </pc:sldMkLst>
        <pc:spChg chg="del">
          <ac:chgData name="konathala harshitha" userId="09b94831dfa69fc5" providerId="LiveId" clId="{364F3B86-3437-4775-82BD-24EAA00D1128}" dt="2025-01-06T04:05:51.045" v="46" actId="478"/>
          <ac:spMkLst>
            <pc:docMk/>
            <pc:sldMk cId="2022647399" sldId="267"/>
            <ac:spMk id="2" creationId="{7AAA5021-8DDF-5F77-C627-6AF3D8A5EBB2}"/>
          </ac:spMkLst>
        </pc:spChg>
        <pc:spChg chg="del">
          <ac:chgData name="konathala harshitha" userId="09b94831dfa69fc5" providerId="LiveId" clId="{364F3B86-3437-4775-82BD-24EAA00D1128}" dt="2025-01-06T04:05:52.712" v="47" actId="478"/>
          <ac:spMkLst>
            <pc:docMk/>
            <pc:sldMk cId="2022647399" sldId="267"/>
            <ac:spMk id="3" creationId="{F90C3017-A4B3-1998-AF22-E26B8D70263F}"/>
          </ac:spMkLst>
        </pc:spChg>
        <pc:picChg chg="add del mod">
          <ac:chgData name="konathala harshitha" userId="09b94831dfa69fc5" providerId="LiveId" clId="{364F3B86-3437-4775-82BD-24EAA00D1128}" dt="2025-01-06T04:08:37.099" v="49" actId="478"/>
          <ac:picMkLst>
            <pc:docMk/>
            <pc:sldMk cId="2022647399" sldId="267"/>
            <ac:picMk id="5" creationId="{3F454937-42AF-5C64-C017-CEE091AA5F46}"/>
          </ac:picMkLst>
        </pc:picChg>
        <pc:picChg chg="add mod">
          <ac:chgData name="konathala harshitha" userId="09b94831dfa69fc5" providerId="LiveId" clId="{364F3B86-3437-4775-82BD-24EAA00D1128}" dt="2025-01-06T04:11:50.941" v="60" actId="14100"/>
          <ac:picMkLst>
            <pc:docMk/>
            <pc:sldMk cId="2022647399" sldId="267"/>
            <ac:picMk id="7" creationId="{6859656B-D99C-2BF9-73A0-697F5178614B}"/>
          </ac:picMkLst>
        </pc:picChg>
      </pc:sldChg>
      <pc:sldChg chg="addSp delSp modSp new mod">
        <pc:chgData name="konathala harshitha" userId="09b94831dfa69fc5" providerId="LiveId" clId="{364F3B86-3437-4775-82BD-24EAA00D1128}" dt="2025-01-06T04:11:20.181" v="58" actId="14100"/>
        <pc:sldMkLst>
          <pc:docMk/>
          <pc:sldMk cId="1825455745" sldId="268"/>
        </pc:sldMkLst>
        <pc:spChg chg="del">
          <ac:chgData name="konathala harshitha" userId="09b94831dfa69fc5" providerId="LiveId" clId="{364F3B86-3437-4775-82BD-24EAA00D1128}" dt="2025-01-06T04:10:47.787" v="52" actId="478"/>
          <ac:spMkLst>
            <pc:docMk/>
            <pc:sldMk cId="1825455745" sldId="268"/>
            <ac:spMk id="2" creationId="{DE5D2DD8-6CAF-EE98-FF96-27F13F6FCDE0}"/>
          </ac:spMkLst>
        </pc:spChg>
        <pc:spChg chg="del">
          <ac:chgData name="konathala harshitha" userId="09b94831dfa69fc5" providerId="LiveId" clId="{364F3B86-3437-4775-82BD-24EAA00D1128}" dt="2025-01-06T04:10:50.838" v="53" actId="478"/>
          <ac:spMkLst>
            <pc:docMk/>
            <pc:sldMk cId="1825455745" sldId="268"/>
            <ac:spMk id="3" creationId="{448D8874-9512-A32C-1E54-963FB1299421}"/>
          </ac:spMkLst>
        </pc:spChg>
        <pc:picChg chg="add mod">
          <ac:chgData name="konathala harshitha" userId="09b94831dfa69fc5" providerId="LiveId" clId="{364F3B86-3437-4775-82BD-24EAA00D1128}" dt="2025-01-06T04:11:20.181" v="58" actId="14100"/>
          <ac:picMkLst>
            <pc:docMk/>
            <pc:sldMk cId="1825455745" sldId="268"/>
            <ac:picMk id="5" creationId="{A3B449C5-A52D-4011-AC01-EEC62E1B90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FA72C-EAFA-4EF0-800F-79573E22927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7D465-8C05-4C52-96A7-C142F2C77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7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D465-8C05-4C52-96A7-C142F2C776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8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2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00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6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31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3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4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0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4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ED024-C3D1-414F-A86D-2429E69EB2E6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95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7DAE-FBA1-5E12-4164-81DAC64C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593" y="1225485"/>
            <a:ext cx="8597246" cy="1612998"/>
          </a:xfrm>
        </p:spPr>
        <p:txBody>
          <a:bodyPr/>
          <a:lstStyle/>
          <a:p>
            <a:r>
              <a:rPr lang="en-IN" dirty="0"/>
              <a:t>Adventure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A4A7-3A3C-B6B7-7AF1-A4778D97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239" y="3012440"/>
            <a:ext cx="3195686" cy="28978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dirty="0"/>
              <a:t>        Present by </a:t>
            </a:r>
          </a:p>
          <a:p>
            <a:pPr algn="l"/>
            <a:r>
              <a:rPr lang="en-IN" b="1" dirty="0"/>
              <a:t>         Group-6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K. Yuva Karthik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K. Krishna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Keerthi durgam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CH. Akhila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Rajat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Akshay Pawar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D07BC-BA6E-F87A-620C-F3BC1A41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7" y="1638540"/>
            <a:ext cx="1154292" cy="10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916B-C9C5-5916-4A24-1A63CF0F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70" y="2347273"/>
            <a:ext cx="9404723" cy="1461155"/>
          </a:xfrm>
        </p:spPr>
        <p:txBody>
          <a:bodyPr/>
          <a:lstStyle/>
          <a:p>
            <a:pPr algn="ctr"/>
            <a:r>
              <a:rPr lang="en-IN" sz="7200" b="1" dirty="0"/>
              <a:t>THANK YOU</a:t>
            </a:r>
            <a:br>
              <a:rPr lang="en-IN" b="1" dirty="0"/>
            </a:br>
            <a:r>
              <a:rPr lang="en-IN" sz="3600" b="1" dirty="0"/>
              <a:t>For Your Time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14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D2BE-9CDD-5B02-4F6C-C17DAAE3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3" y="478248"/>
            <a:ext cx="10515600" cy="916920"/>
          </a:xfrm>
        </p:spPr>
        <p:txBody>
          <a:bodyPr>
            <a:normAutofit/>
          </a:bodyPr>
          <a:lstStyle/>
          <a:p>
            <a:r>
              <a:rPr lang="en-IN" sz="36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8A9B-14A8-3C34-4DFC-C8699DCB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82" y="1395168"/>
            <a:ext cx="10515599" cy="48949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The dataset we analyzed provides information about Adventure Works' operations and performance. It includes the following key components: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Sales Performance Data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Detailed records of total sales, profit, and production costs, helping us measure the company’s financial success.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Customer Demographics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Information about the customer base, which helps us identify target groups and tailor strategies accordingly.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Product Categories and Subcategories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Insights into the performance of different product lines, highlighting bestsellers and areas for potential growth.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Sales Region Details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Data on regional sales performance, helping us identify top-performing regions and untapped markets.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Time-based Sales Data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Yearly, quarterly, and monthly sales trends, enabling us to pinpoint peak seasons and forecast future demand.</a:t>
            </a:r>
          </a:p>
        </p:txBody>
      </p:sp>
    </p:spTree>
    <p:extLst>
      <p:ext uri="{BB962C8B-B14F-4D97-AF65-F5344CB8AC3E}">
        <p14:creationId xmlns:p14="http://schemas.microsoft.com/office/powerpoint/2010/main" val="11135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2844-3342-C83F-8DAE-87437000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6"/>
            <a:ext cx="10515600" cy="737811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chemeClr val="tx1"/>
                </a:solidFill>
                <a:effectLst/>
              </a:rPr>
              <a:t> Key Performance Indicator(KPI)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398790-A14B-71E0-CF22-330B5D022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6949"/>
            <a:ext cx="10515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700" b="1" dirty="0"/>
              <a:t>Total Sales and Profitability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Adventure Works achieved total sales of $29.36M, with a profit of $20.36M, and a production cost of $9.00M. The total order quantity was 60,398, highlighting strong products demand.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Year-wise Sales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The year 2013 was the most successful year, generating $16.35M in total sales.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Top Product</a:t>
            </a:r>
            <a:r>
              <a:rPr lang="en-US" sz="1700" dirty="0"/>
              <a:t>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Highlight Mountain Bikes-200 (Black/Silver) as the most profitable product driving significant revenue</a:t>
            </a:r>
            <a:r>
              <a:rPr lang="en-US" sz="1400" dirty="0"/>
              <a:t>. 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Month-wise Sales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Sales followed a steady upward trend as the year progressed, with December recording the highest sales figures.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Regional Performance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The United States and Australia were the most profitable regions, achieving sales of $9.39M and $9.06M, respectively. These regions were key drivers of overall growth.</a:t>
            </a:r>
          </a:p>
        </p:txBody>
      </p:sp>
    </p:spTree>
    <p:extLst>
      <p:ext uri="{BB962C8B-B14F-4D97-AF65-F5344CB8AC3E}">
        <p14:creationId xmlns:p14="http://schemas.microsoft.com/office/powerpoint/2010/main" val="28738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325-623B-F200-B3D6-DB95D9F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732" y="471803"/>
            <a:ext cx="9404723" cy="1074424"/>
          </a:xfrm>
        </p:spPr>
        <p:txBody>
          <a:bodyPr/>
          <a:lstStyle/>
          <a:p>
            <a:r>
              <a:rPr lang="en-IN" sz="3600" b="1" dirty="0"/>
              <a:t>Do's to Improve Business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A688A-410E-885B-736D-45393C503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5732" y="1340701"/>
            <a:ext cx="10647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Best-Selling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more of popular products like Mountain-200 to meet high demand.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Key Regions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 more effort into growing sales in important places like Australia and the US.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Marketing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ads during busy shopping times, especially in Quarter 4 and December.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Stock Well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sure you have enough products in stock during busy sales months.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Data to Save Costs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sales and production costs to find ways to save money and work more efficiently.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 Your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products and ads that fit the needs of customers in different age groups and income levels.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9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449C5-A52D-4011-AC01-EEC62E1B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5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49F345-1418-5001-FABE-79D57AF0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0"/>
            <a:ext cx="12192000" cy="66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3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36F2D-1E7D-EC20-2E7D-89D201F5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76"/>
            <a:ext cx="12192000" cy="67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59656B-D99C-2BF9-73A0-697F51786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AF0D-D442-787E-053B-3CD39259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3278"/>
          </a:xfrm>
        </p:spPr>
        <p:txBody>
          <a:bodyPr/>
          <a:lstStyle/>
          <a:p>
            <a:r>
              <a:rPr lang="en-US" sz="3600" b="1" dirty="0"/>
              <a:t>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8826-D113-5FCF-3348-66EFEA44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1896"/>
            <a:ext cx="10364396" cy="419548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summary, the analysis highlights Adventure Works' strengths in seasonal sales, regional performance, and product success.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By focusing on key recommendations like targeting top regions, leveraging seasonal demand, and expanding high-performing product lines, the company can achieve sustained growth and profitability.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599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1595</TotalTime>
  <Words>475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Adventure Works</vt:lpstr>
      <vt:lpstr>Data Overview</vt:lpstr>
      <vt:lpstr> Key Performance Indicator(KPI)</vt:lpstr>
      <vt:lpstr>Do's to Improve Business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konathala harshitha</dc:creator>
  <cp:lastModifiedBy>konathala harshitha</cp:lastModifiedBy>
  <cp:revision>4</cp:revision>
  <dcterms:created xsi:type="dcterms:W3CDTF">2024-12-29T17:17:17Z</dcterms:created>
  <dcterms:modified xsi:type="dcterms:W3CDTF">2025-01-06T04:12:04Z</dcterms:modified>
</cp:coreProperties>
</file>