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22BE-4968-2D25-7D8E-9E018D19C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B9E2-B1C5-9358-8E11-29F3978E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322B-00F2-538C-E138-896FC7C6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981E-6369-2914-0955-C06C124B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39FA-9CD7-B587-B92F-926C4DB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8BAF-3B58-FD3D-8D97-9988E36B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C7B6F-CDDB-3C72-FAF8-2E6321DB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45A2-5DF8-B0F4-E74B-1E846B89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1B44-9F75-257E-B50A-A84076E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0423-BB9D-35C0-1168-CFFD14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32448-97EC-D207-398A-B867CEFE6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07C8-FA7B-1C3B-2A19-6E29B8BE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49D1-8BB3-93BD-25F4-99AB53D3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EA93-8359-FAF6-F329-380C83F4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5442-49EF-C269-665D-C7597BE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9934-9ACB-8FFC-41B5-C624A5BD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FB3D-6EC1-A036-66FA-7928D761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AA54-CE80-3FC5-ED3C-494191DF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AA93-093F-6DAC-FA16-0E3FB57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1D6D-AA7B-131F-8AF0-80C5D1D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7B7-3F3F-7F27-4D86-046C1641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FC92-C1D7-1C2E-2585-49337D9F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996C-0E6F-8755-93FF-04E545D1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26F2-F5A8-2527-4554-526859A1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3089-F156-B335-1F5D-F5CE9D96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593A-F55A-4BD7-8DDC-681FF03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7B9D-7F7E-5BBA-1381-AC200972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EB01-741C-E621-1AB9-BDFCD00B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8171-8DD8-F69F-5A75-7038C036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1D7C-1175-A621-F431-588F708B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DF31-35D6-2A3A-610A-CEB9C992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B8A6-B2B8-E26C-D1A5-397B0717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066D-BAF8-96C5-9181-2A0F751A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9A3E-2C6C-9F3C-D3D9-D4F00E4EE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2166F-8CEE-D89A-9D8D-44144A838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2883E-243D-65D7-B8EC-BE1CC870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CA3FE-9074-88E0-FFC4-168F668B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C61D9-11F5-678A-B218-C2C8DA31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BFB9C-7C22-EFF7-17C0-E6167B3A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261C-ACEF-885B-9A02-B6563FE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FB371-DD36-F196-ED34-900FC703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F476B-C99F-D56E-9AD2-55A8E20D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B8654-8DF0-8504-962D-DB459984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35CCD-252D-3BA1-223C-DC43E55C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C979-BA81-62D0-A9EF-A42C605C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A1D4-C911-32E4-B83A-D92F128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7769-434A-2900-D41F-B4FFE60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5392-536F-D20C-7A2E-9350E442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24C8E-0E74-E837-0E91-1310470B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0DF9-AD7B-C754-8014-EBB34F7E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762E-0372-9989-4EB9-C94B87E4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6E7D-0AFD-9CB6-EF51-6A6A08D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9720-A1F8-0371-9DD9-B7561951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47CCC-A39D-1A5A-5E90-311A3E499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6D74-A355-CE08-30EB-D45902E4B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D47AB-033C-1C05-0AA7-800DD6EA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21C34-C355-C5EC-6819-766165D6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D303-2BE0-C464-5367-4E677EF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C3737-84FA-9CC7-8BA3-E07157A8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D35B-BF93-2FB8-B660-376A21D4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95FE-8B75-D877-23C5-1104CDF4D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67BA-F9D8-404B-9440-D90369EA3621}" type="datetimeFigureOut">
              <a:rPr lang="en-US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D54-23D2-9E17-E8C6-93A074F2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A13E-F2A9-B3ED-5395-7AB35413A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B896-4C2B-134B-898F-FC935D0699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E5BEFFA-3385-E628-45D5-FEF04864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869" y="-107577"/>
            <a:ext cx="12317505" cy="70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1D7048-FDEE-83BF-7C4D-28344566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3434"/>
            <a:ext cx="12353364" cy="70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5A480D0-B380-1181-C78A-907D59BE7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4"/>
            <a:ext cx="12443012" cy="71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ADF1FA9-BD56-3373-5AA7-9E5577F3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86447" cy="70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3E1D22C-ABDA-AC9F-1E0A-9B4E8FB26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29" y="0"/>
            <a:ext cx="1251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F45AF6-BD38-D1C5-89D6-5D4D6DE2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0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9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B4807A-D137-B5D0-7AEF-5A59352C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D9565C-B718-F548-0CBA-44D034CB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2" y="-143436"/>
            <a:ext cx="12729883" cy="71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EFC3AF5-FB1C-D28C-FBD8-6D8B1198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" y="-304800"/>
            <a:ext cx="11958918" cy="71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05D197-BE7B-4F7E-EB35-DADC7B0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224" y="0"/>
            <a:ext cx="1251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2</cp:revision>
  <dcterms:created xsi:type="dcterms:W3CDTF">2023-08-31T13:39:54Z</dcterms:created>
  <dcterms:modified xsi:type="dcterms:W3CDTF">2023-08-31T14:00:29Z</dcterms:modified>
</cp:coreProperties>
</file>