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38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49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32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49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670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052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31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38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11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6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6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8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14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42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12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601B0-5797-4602-9139-E8E968C3D32C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C62E58-D871-4E0A-9C24-46248E6F2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2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00F6-C634-79F4-6D30-9D130E81D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504"/>
            <a:ext cx="9144000" cy="1837507"/>
          </a:xfrm>
        </p:spPr>
        <p:txBody>
          <a:bodyPr>
            <a:normAutofit/>
          </a:bodyPr>
          <a:lstStyle/>
          <a:p>
            <a:r>
              <a:rPr lang="en-US" sz="3600" dirty="0"/>
              <a:t>Futuristic Cityscape: Interactive Text-to-Image Generation with Customization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708EF-2218-A27C-0AE0-5B644DFDF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8766"/>
            <a:ext cx="9144000" cy="4406536"/>
          </a:xfrm>
        </p:spPr>
        <p:txBody>
          <a:bodyPr/>
          <a:lstStyle/>
          <a:p>
            <a:r>
              <a:rPr lang="en-IN" dirty="0"/>
              <a:t>                                                                 </a:t>
            </a:r>
          </a:p>
          <a:p>
            <a:r>
              <a:rPr lang="en-IN" dirty="0"/>
              <a:t>                                                               BY </a:t>
            </a:r>
          </a:p>
          <a:p>
            <a:r>
              <a:rPr lang="en-IN" dirty="0"/>
              <a:t>                                                      G. YUVA KIRAN </a:t>
            </a:r>
          </a:p>
          <a:p>
            <a:r>
              <a:rPr lang="en-IN" dirty="0"/>
              <a:t>                                                        160122749040</a:t>
            </a:r>
          </a:p>
          <a:p>
            <a:r>
              <a:rPr lang="en-IN" dirty="0"/>
              <a:t>                                                            CSE-IOT</a:t>
            </a:r>
          </a:p>
          <a:p>
            <a:r>
              <a:rPr lang="en-IN" dirty="0"/>
              <a:t>                                                                                     </a:t>
            </a:r>
          </a:p>
          <a:p>
            <a:r>
              <a:rPr lang="en-IN" dirty="0"/>
              <a:t>                                                  </a:t>
            </a:r>
          </a:p>
          <a:p>
            <a:r>
              <a:rPr lang="en-IN" dirty="0"/>
              <a:t>                                                                                    </a:t>
            </a:r>
            <a:r>
              <a:rPr lang="en-US" dirty="0"/>
              <a:t>Mentor ,Internship  </a:t>
            </a:r>
            <a:r>
              <a:rPr lang="en-US" dirty="0" err="1"/>
              <a:t>Incharge</a:t>
            </a:r>
            <a:r>
              <a:rPr lang="en-US" dirty="0"/>
              <a:t>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</a:t>
            </a:r>
            <a:r>
              <a:rPr lang="en-US" dirty="0" err="1"/>
              <a:t>Mrs.N.Sujatha</a:t>
            </a:r>
            <a:r>
              <a:rPr lang="en-US" dirty="0"/>
              <a:t> Gupta. </a:t>
            </a:r>
          </a:p>
          <a:p>
            <a:r>
              <a:rPr lang="en-US" dirty="0"/>
              <a:t>                                                                                             Assistant Professor,</a:t>
            </a:r>
          </a:p>
          <a:p>
            <a:r>
              <a:rPr lang="en-US" dirty="0"/>
              <a:t>                                                                                             Department of CET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E2571-1915-6CBA-6A21-AECE7D9E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848" y="1820091"/>
            <a:ext cx="3492063" cy="309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0D333-B992-46D5-AFA0-20CC62EF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11" y="4014651"/>
            <a:ext cx="3587932" cy="24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16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CC15-93F7-7D10-C1E6-9B5D5B98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600891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1717-BA01-205B-E6E5-98A1F75E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57646"/>
            <a:ext cx="11321732" cy="5153576"/>
          </a:xfrm>
        </p:spPr>
        <p:txBody>
          <a:bodyPr/>
          <a:lstStyle/>
          <a:p>
            <a:r>
              <a:rPr lang="en-IN" dirty="0"/>
              <a:t>                      Generated Image :                                                           Brightened Image 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4D4B2-D5C8-EA4A-6EAE-06C125BAB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7" y="1410789"/>
            <a:ext cx="4598125" cy="4404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1487-3628-8E14-2159-0B0A082DC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1254033"/>
            <a:ext cx="4450080" cy="44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6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7BF4-3818-EF4C-D8BE-D9B4C036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844731"/>
          </a:xfrm>
        </p:spPr>
        <p:txBody>
          <a:bodyPr/>
          <a:lstStyle/>
          <a:p>
            <a:r>
              <a:rPr lang="en-IN" dirty="0"/>
              <a:t>                     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BD86-31AB-590B-B749-F4937A2E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6" y="775063"/>
            <a:ext cx="11356566" cy="6165668"/>
          </a:xfrm>
        </p:spPr>
        <p:txBody>
          <a:bodyPr/>
          <a:lstStyle/>
          <a:p>
            <a:r>
              <a:rPr lang="en-IN" dirty="0"/>
              <a:t>                      Blurred image                                                               contrasted image </a:t>
            </a:r>
          </a:p>
          <a:p>
            <a:r>
              <a:rPr lang="en-IN" dirty="0"/>
              <a:t>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0490C-444E-ED13-D05E-B62EA8F5B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8" y="1494609"/>
            <a:ext cx="4876800" cy="4726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33510D-F272-4D20-6EC7-FE10B374C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45" y="1344385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2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0042-84DA-F224-E20B-687E245E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4503"/>
            <a:ext cx="8911687" cy="84227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                  </a:t>
            </a:r>
            <a:r>
              <a:rPr lang="en-IN" dirty="0">
                <a:cs typeface="Times New Roman" panose="02020603050405020304" pitchFamily="18" charset="0"/>
              </a:rPr>
              <a:t>Applications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4D221F-CAB5-E62B-C573-00CDC4EF4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594" y="2452751"/>
            <a:ext cx="129166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Creation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Marketing visuals, storyboarding, and social media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AI-generated datasets and visualization tools for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Designing assets for gaming, movies, and VR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Art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 artworks and branding visuals.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8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3048-4128-7EF2-CE0A-CCAD8095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365D-9C2E-4CF1-9472-B0967316D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editing tools (color grading, style transfer).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generation for interactive use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asset creation for games and VR.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Integration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platforms like Adobe Photoshop or AR/VR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16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6CF4-C30A-9FA2-1754-2C10A1F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48047"/>
            <a:ext cx="8915399" cy="740228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Introduction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13234-E221-7515-AF1B-53CB92269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888275"/>
            <a:ext cx="8915399" cy="501538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develops a system for generating high-quality images from textual descriptions. It integrates AI-driven tools with interactive customization options to provide a seamless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accessibility and creativity across industries like content creation, education, and entertainment.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power of AI in bridging the gap between imagination and visuals.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6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EAE4-0923-A35B-9D64-0903E952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5D0A-745A-2F81-A711-248C954C8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prompts into visually coherent and high-quality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customize generated images (brightness, contrast, blur).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seamless storage and sharing via cloud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Impact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creative workflows with personalized visuals.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13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B003-AC95-FC3C-81A2-B119E817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AF6C-5774-B2C6-78BA-3EBD2969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DALL-E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Text-to-image generation and inpainting.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Diffusion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Open-source, versatile text-to-image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Adobe Firefly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Advanced editing integrated with Adobe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Imagen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Focused on photorealistic image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Aspects of Your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customization features (brightness, contrast, blur).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cloud integration for sharing and storage.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79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BF65-7C97-BCD4-6BB6-9853CAD6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5A9B-09D8-2F12-98F4-39ED4BA8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41120"/>
            <a:ext cx="8915400" cy="55168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Stable Diffusion v1.5 for high-quality text-to-image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Python, chosen for its simplicity and robust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(text processing)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Diffusers (AI model handling)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(image manipulation)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Accelerate (hardware optimization)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(visualization)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Drive API for storing and sharing outputs</a:t>
            </a:r>
            <a:r>
              <a:rPr lang="en-IN" sz="31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64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52E8-D581-DD93-CB36-BBDAF47E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4171"/>
            <a:ext cx="8911687" cy="1010195"/>
          </a:xfrm>
        </p:spPr>
        <p:txBody>
          <a:bodyPr/>
          <a:lstStyle/>
          <a:p>
            <a:r>
              <a:rPr lang="en-IN" dirty="0"/>
              <a:t>         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83BA-2659-0C59-096D-ED6EC843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2133600"/>
            <a:ext cx="11756572" cy="377762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b="1" dirty="0"/>
              <a:t>Input</a:t>
            </a:r>
            <a:r>
              <a:rPr lang="en-US" sz="1600" dirty="0"/>
              <a:t>: Text prompt from the user.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Semantic Features</a:t>
            </a:r>
            <a:r>
              <a:rPr lang="en-US" sz="1600" dirty="0"/>
              <a:t>: Extracted from text for  visual representation.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Generator</a:t>
            </a:r>
            <a:r>
              <a:rPr lang="en-US" sz="1600" dirty="0"/>
              <a:t>: Creates the image based on semantic features.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Customization</a:t>
            </a:r>
            <a:r>
              <a:rPr lang="en-US" sz="1600" dirty="0"/>
              <a:t>: Tools for brightness, contrast, and blur adjustments.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Cloud Storage</a:t>
            </a:r>
            <a:r>
              <a:rPr lang="en-US" sz="1600" dirty="0"/>
              <a:t>: Saves outputs for sharing and accessibility.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1CD6B-8A56-6FCF-A304-DED0CB575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9" y="1105989"/>
            <a:ext cx="4876801" cy="512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0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A0CD-338E-D79D-7850-C812033F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20A0F0-1940-151B-E9EC-B3D80FC61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0492" y="2360418"/>
            <a:ext cx="1123109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provides a text description (e.g., "Futuristic cityscape at sunset").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converted into semantic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model generates the image based on these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adjust brightness, contrast, and apply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 and edited images are saved locally or on Google Drive.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82E4-88A6-C96E-D23F-2196D08F1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740229"/>
          </a:xfrm>
        </p:spPr>
        <p:txBody>
          <a:bodyPr/>
          <a:lstStyle/>
          <a:p>
            <a:r>
              <a:rPr lang="en-IN" dirty="0"/>
              <a:t>      Code Highlights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BB8C-DBCB-379D-BB05-F396E19B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54331"/>
            <a:ext cx="8915400" cy="4456891"/>
          </a:xfrm>
        </p:spPr>
        <p:txBody>
          <a:bodyPr/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to Image Generation </a:t>
            </a:r>
            <a:r>
              <a:rPr lang="en-IN" dirty="0"/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diffusers import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StableDiffusionPipeline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StableDiffusionPipeline.from_pretrained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runwayml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/stable-diffusion-v1-5")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 = pipe.to("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cuda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 # GPU acceleration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text_description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"Futuristic Cityscape"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generated_image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pipe(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text_description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).images[0]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generated_image.save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("generated_image.png")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35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8696-497E-D3A4-CBB1-91B2FEE8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048" y="87087"/>
            <a:ext cx="8911687" cy="731520"/>
          </a:xfrm>
        </p:spPr>
        <p:txBody>
          <a:bodyPr>
            <a:normAutofit/>
          </a:bodyPr>
          <a:lstStyle/>
          <a:p>
            <a:r>
              <a:rPr lang="en-IN" dirty="0"/>
              <a:t>               Customisation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0A4CA4-CAB4-E3ED-1C2B-3E9C94EDA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337" y="-1794561"/>
            <a:ext cx="11982993" cy="1163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Brightened  Image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from PIL 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ImageEnhance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adjust_brightness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(image, factor):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enhancer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ImageEnhance.Brightness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enhancer.enhance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(factor)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brightened_image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adjust_brightness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generated_image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1.5)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brightened_image.save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("brightened_image.png")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alt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Blurred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from PIL 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ImageFilter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apply_blur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(image, radius):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enhancer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ImageFilter.GaussianBlur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(radius))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return enhancer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blurred_image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apply_blur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generated_image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5)  # Adjust the radius as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blurred_image.save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("blurred_image.png")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918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716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Century Gothic</vt:lpstr>
      <vt:lpstr>Times New Roman</vt:lpstr>
      <vt:lpstr>Wingdings 3</vt:lpstr>
      <vt:lpstr>Wisp</vt:lpstr>
      <vt:lpstr>Futuristic Cityscape: Interactive Text-to-Image Generation with Customization</vt:lpstr>
      <vt:lpstr>         Introduction</vt:lpstr>
      <vt:lpstr>                Objectives </vt:lpstr>
      <vt:lpstr>            Existing Systems</vt:lpstr>
      <vt:lpstr>          Technologies Used</vt:lpstr>
      <vt:lpstr>          System Architecture</vt:lpstr>
      <vt:lpstr>                Workflow</vt:lpstr>
      <vt:lpstr>      Code Highlights </vt:lpstr>
      <vt:lpstr>               Customisation </vt:lpstr>
      <vt:lpstr>                        Output</vt:lpstr>
      <vt:lpstr>                      Output</vt:lpstr>
      <vt:lpstr>                   Applications </vt:lpstr>
      <vt:lpstr>              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 Kiran</dc:creator>
  <cp:lastModifiedBy>Yuva Kiran</cp:lastModifiedBy>
  <cp:revision>1</cp:revision>
  <dcterms:created xsi:type="dcterms:W3CDTF">2024-11-24T17:39:54Z</dcterms:created>
  <dcterms:modified xsi:type="dcterms:W3CDTF">2024-11-24T18:26:34Z</dcterms:modified>
</cp:coreProperties>
</file>