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-126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613454" y="3611509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yuvaprasath.E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NO:312211821/22BCOMCA17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38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pPr marL="38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075" y="2479423"/>
            <a:ext cx="10177151" cy="29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B94D0A-7CE1-1B58-A152-9A2983F37F0A}"/>
              </a:ext>
            </a:extLst>
          </p:cNvPr>
          <p:cNvSpPr txBox="1"/>
          <p:nvPr/>
        </p:nvSpPr>
        <p:spPr>
          <a:xfrm>
            <a:off x="990600" y="14478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Key Takeaways: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Employee data analysis is critical for strategic HR decision-making.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 Advanced analytics techniques can uncover hidden patterns and insights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Data-driven approaches improve employee engagement, retention, and productivity.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:a16="http://schemas.microsoft.com/office/drawing/2014/main" xmlns="" id="{E7A412E5-4B66-F0B3-2F1E-EDB34367B78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07683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US" dirty="0"/>
              <a:t>1: Employee Turnover </a:t>
            </a:r>
            <a:r>
              <a:rPr lang="en-US" dirty="0" err="1"/>
              <a:t>Prediction"A</a:t>
            </a:r>
            <a:r>
              <a:rPr lang="en-US" dirty="0"/>
              <a:t> large retail company is experiencing high employee turnover rates, resulting in significant recruitment and training costs. Analyze employee data to identify key factors </a:t>
            </a:r>
            <a:r>
              <a:rPr lang="en-US" dirty="0">
                <a:solidFill>
                  <a:srgbClr val="FF0000"/>
                </a:solidFill>
              </a:rPr>
              <a:t>contributing</a:t>
            </a:r>
            <a:r>
              <a:rPr lang="en-US" dirty="0"/>
              <a:t> to turnover and develop a predictive model to identify at-risk employees.“</a:t>
            </a:r>
          </a:p>
          <a:p>
            <a:endParaRPr lang="en-US" dirty="0"/>
          </a:p>
          <a:p>
            <a:r>
              <a:rPr lang="en-US" dirty="0"/>
              <a:t> 2: Diversity and </a:t>
            </a:r>
            <a:r>
              <a:rPr lang="en-US" dirty="0" err="1"/>
              <a:t>Inclusion"A</a:t>
            </a:r>
            <a:r>
              <a:rPr lang="en-US" dirty="0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3603376-7DB4-9BBB-7BB5-0300E993694F}"/>
              </a:ext>
            </a:extLst>
          </p:cNvPr>
          <p:cNvSpPr/>
          <p:nvPr/>
        </p:nvSpPr>
        <p:spPr>
          <a:xfrm>
            <a:off x="423709" y="3902362"/>
            <a:ext cx="7153275" cy="2200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533400" y="169545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A24C16C-9396-E739-F0D3-ABDEE420C05C}"/>
              </a:ext>
            </a:extLst>
          </p:cNvPr>
          <p:cNvSpPr/>
          <p:nvPr/>
        </p:nvSpPr>
        <p:spPr>
          <a:xfrm>
            <a:off x="609600" y="1526411"/>
            <a:ext cx="8229600" cy="4057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505ED05-277F-468D-F228-1D51BA9C2EB0}"/>
              </a:ext>
            </a:extLst>
          </p:cNvPr>
          <p:cNvSpPr txBox="1"/>
          <p:nvPr/>
        </p:nvSpPr>
        <p:spPr>
          <a:xfrm>
            <a:off x="609600" y="1526411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HR Managers: Utilize insights for talent management, recruitment, and employee development.</a:t>
            </a:r>
          </a:p>
          <a:p>
            <a:pPr marL="342900" indent="-342900">
              <a:buAutoNum type="arabicPeriod"/>
            </a:pPr>
            <a:r>
              <a:rPr lang="en-US" dirty="0"/>
              <a:t>2. Business Leaders: Inform strategic decisions on workforce planning, productivity, and performance.</a:t>
            </a:r>
          </a:p>
          <a:p>
            <a:pPr marL="342900" indent="-342900">
              <a:buAutoNum type="arabicPeriod"/>
            </a:pPr>
            <a:r>
              <a:rPr lang="en-US" dirty="0"/>
              <a:t>3. Talent Acquisition Teams: Leverage data for recruitment marketing, candidate sourcing, and hiring.</a:t>
            </a:r>
          </a:p>
          <a:p>
            <a:pPr marL="342900" indent="-342900">
              <a:buAutoNum type="arabicPeriod"/>
            </a:pPr>
            <a:r>
              <a:rPr lang="en-US" dirty="0"/>
              <a:t>4. Learning and Development Teams: Analyze training effectiveness and identify skill gaps.</a:t>
            </a:r>
          </a:p>
          <a:p>
            <a:pPr marL="342900" indent="-342900">
              <a:buAutoNum type="arabicPeriod"/>
            </a:pPr>
            <a:r>
              <a:rPr lang="en-US" dirty="0"/>
              <a:t>5. Compensation and Benefits Teams: Determine fair compensation and benefits packages.</a:t>
            </a:r>
          </a:p>
          <a:p>
            <a:pPr marL="342900" indent="-342900">
              <a:buAutoNum type="arabicPeriod"/>
            </a:pPr>
            <a:r>
              <a:rPr lang="en-US" dirty="0"/>
              <a:t>1. Recruitment Analysts2. HR Business Partners3. Talent Management Specialists4. Workforce Planning Analysts5. Compensation Analysts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37B7E9-7336-86DB-ACD6-2633D9CBCBA1}"/>
              </a:ext>
            </a:extLst>
          </p:cNvPr>
          <p:cNvSpPr/>
          <p:nvPr/>
        </p:nvSpPr>
        <p:spPr>
          <a:xfrm>
            <a:off x="2909330" y="2209800"/>
            <a:ext cx="8534400" cy="42576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718B3E-13B4-B272-E278-E5180068F6EB}"/>
              </a:ext>
            </a:extLst>
          </p:cNvPr>
          <p:cNvSpPr txBox="1"/>
          <p:nvPr/>
        </p:nvSpPr>
        <p:spPr>
          <a:xfrm>
            <a:off x="3124200" y="2514600"/>
            <a:ext cx="8001000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lang="en-US" sz="2000" b="1" dirty="0"/>
          </a:p>
          <a:p>
            <a:r>
              <a:rPr lang="en-US" sz="2000" b="1" dirty="0"/>
              <a:t>organizations:</a:t>
            </a:r>
          </a:p>
          <a:p>
            <a:pPr marL="342900" indent="-342900">
              <a:buAutoNum type="arabicPeriod"/>
            </a:pPr>
            <a:r>
              <a:rPr lang="en-US" sz="2000" b="1" dirty="0"/>
              <a:t>Predict employee turnover and identify at-risk employees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Analyze diversity, equity, and inclusion metrics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  Optimize talent development and succession planning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Improve employee engagement and well-being</a:t>
            </a:r>
          </a:p>
          <a:p>
            <a:pPr marL="342900" indent="-342900">
              <a:buAutoNum type="arabicPeriod"/>
            </a:pPr>
            <a:r>
              <a:rPr lang="en-US" sz="2000" b="1" dirty="0"/>
              <a:t> Inform data-driven HR decision-making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DC3D761-8A7B-3C99-F282-44473D0BE91C}"/>
              </a:ext>
            </a:extLst>
          </p:cNvPr>
          <p:cNvSpPr txBox="1"/>
          <p:nvPr/>
        </p:nvSpPr>
        <p:spPr>
          <a:xfrm>
            <a:off x="1447800" y="161249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EMPLOYEE=KAGGLE.COM</a:t>
            </a:r>
          </a:p>
          <a:p>
            <a:r>
              <a:rPr lang="en-US" sz="2800" b="1" dirty="0"/>
              <a:t>26-FEATURES</a:t>
            </a:r>
          </a:p>
          <a:p>
            <a:r>
              <a:rPr lang="en-US" sz="2800" b="1" dirty="0"/>
              <a:t>9-FEATURE</a:t>
            </a:r>
          </a:p>
          <a:p>
            <a:r>
              <a:rPr lang="en-US" sz="2800" b="1" dirty="0"/>
              <a:t>EMP ID –NUM</a:t>
            </a:r>
          </a:p>
          <a:p>
            <a:r>
              <a:rPr lang="en-US" sz="2800" b="1" dirty="0"/>
              <a:t>NAME-TEXT</a:t>
            </a:r>
          </a:p>
          <a:p>
            <a:r>
              <a:rPr lang="en-US" sz="2800" b="1" dirty="0"/>
              <a:t>EMP TYPE</a:t>
            </a:r>
          </a:p>
          <a:p>
            <a:r>
              <a:rPr lang="en-US" sz="2800" b="1" dirty="0"/>
              <a:t>PERFORMANCE LEVEL</a:t>
            </a:r>
          </a:p>
          <a:p>
            <a:r>
              <a:rPr lang="en-US" sz="2800" b="1" dirty="0"/>
              <a:t>GENDER-MALE FEMALE</a:t>
            </a:r>
          </a:p>
          <a:p>
            <a:r>
              <a:rPr lang="en-US" sz="2800" b="1" dirty="0"/>
              <a:t>EMPLOYEE RATING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1981200" y="1923865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PresentationFormat>Custom</PresentationFormat>
  <Paragraphs>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TNC</dc:creator>
  <cp:lastModifiedBy>TNC</cp:lastModifiedBy>
  <cp:revision>1</cp:revision>
  <dcterms:modified xsi:type="dcterms:W3CDTF">2024-09-10T07:38:51Z</dcterms:modified>
</cp:coreProperties>
</file>