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gYHv+MBpxcLsF3biU6MCNY9Z5P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1" name="Google Shape;11;p1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2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8" name="Google Shape;18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15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41" name="Google Shape;41;p15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5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6" name="Google Shape;46;p1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9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2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b.sc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title"/>
          </p:nvPr>
        </p:nvSpPr>
        <p:spPr>
          <a:xfrm>
            <a:off x="311700" y="170375"/>
            <a:ext cx="85206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ta" sz="3000">
                <a:solidFill>
                  <a:schemeClr val="accent6"/>
                </a:solidFill>
              </a:rPr>
              <a:t>                DIGITAL PORTFOLIO</a:t>
            </a:r>
            <a:endParaRPr i="1" sz="3000">
              <a:solidFill>
                <a:schemeClr val="accent6"/>
              </a:solidFill>
            </a:endParaRPr>
          </a:p>
        </p:txBody>
      </p:sp>
      <p:sp>
        <p:nvSpPr>
          <p:cNvPr id="135" name="Google Shape;135;p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4166"/>
              <a:buNone/>
            </a:pPr>
            <a:r>
              <a:rPr lang="ta" sz="2400"/>
              <a:t>Student Name: Yuvashri.M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54166"/>
              <a:buNone/>
            </a:pPr>
            <a:r>
              <a:rPr lang="ta" sz="2400"/>
              <a:t>Reg no/NMID:24724u18049/5070F0D8B9B3C538BE44F6A8DA1F3AC7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54166"/>
              <a:buNone/>
            </a:pPr>
            <a:r>
              <a:rPr lang="ta" sz="2400"/>
              <a:t>Department:llnd </a:t>
            </a:r>
            <a:r>
              <a:rPr lang="ta" sz="2400" u="sng">
                <a:solidFill>
                  <a:schemeClr val="hlink"/>
                </a:solidFill>
                <a:hlinkClick r:id="rId3"/>
              </a:rPr>
              <a:t>B.sc</a:t>
            </a:r>
            <a:r>
              <a:rPr lang="ta" sz="2400"/>
              <a:t> computer science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54166"/>
              <a:buNone/>
            </a:pPr>
            <a:r>
              <a:rPr lang="ta" sz="2400"/>
              <a:t>College/University:Chezhain Arts and Science College for Women/ Thiruvalluvar  University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ta" sz="3600" u="sng">
                <a:solidFill>
                  <a:srgbClr val="FF00FF"/>
                </a:solidFill>
                <a:highlight>
                  <a:srgbClr val="FFE599"/>
                </a:highlight>
              </a:rPr>
              <a:t>Results and screenshots</a:t>
            </a:r>
            <a:endParaRPr i="1" sz="3600" u="sng">
              <a:solidFill>
                <a:srgbClr val="FF00FF"/>
              </a:solidFill>
              <a:highlight>
                <a:srgbClr val="FFE599"/>
              </a:highlight>
            </a:endParaRPr>
          </a:p>
        </p:txBody>
      </p:sp>
      <p:sp>
        <p:nvSpPr>
          <p:cNvPr id="188" name="Google Shape;188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ta" sz="3000"/>
              <a:t>Results" often refer to outcomes of automated tests, user interactions, or data processing, while "screenshots" provide visual records of webpages for debugging, visual testing, and documentation.</a:t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ta" sz="3600" u="sng">
                <a:solidFill>
                  <a:srgbClr val="00FF00"/>
                </a:solidFill>
                <a:highlight>
                  <a:srgbClr val="D0E0E3"/>
                </a:highlight>
              </a:rPr>
              <a:t>Conclusion</a:t>
            </a:r>
            <a:endParaRPr i="1" sz="3600" u="sng">
              <a:solidFill>
                <a:srgbClr val="00FF00"/>
              </a:solidFill>
              <a:highlight>
                <a:srgbClr val="D0E0E3"/>
              </a:highlight>
            </a:endParaRPr>
          </a:p>
        </p:txBody>
      </p:sp>
      <p:sp>
        <p:nvSpPr>
          <p:cNvPr id="194" name="Google Shape;194;p11"/>
          <p:cNvSpPr txBox="1"/>
          <p:nvPr>
            <p:ph idx="1" type="body"/>
          </p:nvPr>
        </p:nvSpPr>
        <p:spPr>
          <a:xfrm>
            <a:off x="1297500" y="1567550"/>
            <a:ext cx="7038900" cy="54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ta" sz="2400"/>
              <a:t>A "conclusion in web development" refers to a final summary or wrap-up, which could be the end of a project, course, or a general statement about the field itself, emphasizing its dynamism, importance, the need for continuous learning, and the balance of technical and soft skills like creativity and problem-solving required to succeed.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ta" sz="3600">
                <a:solidFill>
                  <a:srgbClr val="FF9900"/>
                </a:solidFill>
                <a:highlight>
                  <a:srgbClr val="D0E0E3"/>
                </a:highlight>
              </a:rPr>
              <a:t>WEB DEVELOPER</a:t>
            </a:r>
            <a:endParaRPr sz="3600">
              <a:solidFill>
                <a:srgbClr val="FF9900"/>
              </a:solidFill>
              <a:highlight>
                <a:srgbClr val="D0E0E3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ta" sz="3600" u="sng">
                <a:solidFill>
                  <a:srgbClr val="FFFF00"/>
                </a:solidFill>
                <a:highlight>
                  <a:srgbClr val="980000"/>
                </a:highlight>
              </a:rPr>
              <a:t>Agenda</a:t>
            </a:r>
            <a:endParaRPr b="1" sz="3600" u="sng">
              <a:solidFill>
                <a:srgbClr val="FFFF00"/>
              </a:solidFill>
              <a:highlight>
                <a:srgbClr val="980000"/>
              </a:highlight>
            </a:endParaRPr>
          </a:p>
        </p:txBody>
      </p:sp>
      <p:sp>
        <p:nvSpPr>
          <p:cNvPr id="146" name="Google Shape;146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a" sz="1800"/>
              <a:t>Problem Statement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a" sz="1800"/>
              <a:t>Project overview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a" sz="1800"/>
              <a:t>End users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a" sz="1800"/>
              <a:t>Tools and technologies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a" sz="1800"/>
              <a:t>Portfolio design and layout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a" sz="1800"/>
              <a:t>Features and functionality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a" sz="1800"/>
              <a:t>Results and screenshot 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a" sz="1800"/>
              <a:t>Conclusion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ta" sz="1800"/>
              <a:t>Github link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a" sz="3600" u="sng">
                <a:solidFill>
                  <a:schemeClr val="lt2"/>
                </a:solidFill>
                <a:highlight>
                  <a:srgbClr val="980000"/>
                </a:highlight>
              </a:rPr>
              <a:t>Problem Statement</a:t>
            </a:r>
            <a:endParaRPr sz="3600" u="sng">
              <a:solidFill>
                <a:schemeClr val="lt2"/>
              </a:solidFill>
              <a:highlight>
                <a:srgbClr val="980000"/>
              </a:highlight>
            </a:endParaRPr>
          </a:p>
        </p:txBody>
      </p:sp>
      <p:sp>
        <p:nvSpPr>
          <p:cNvPr id="152" name="Google Shape;152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ta" sz="2400"/>
              <a:t>In the context of web development, a problem statement is a concise and actionable summary that defines a specific issue or need that a web project aims to address. It clarifies the current state, the desired future state, and the gap between them, providing a clear focus for the development team.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ta" sz="3600" u="sng">
                <a:solidFill>
                  <a:schemeClr val="accent4"/>
                </a:solidFill>
                <a:highlight>
                  <a:srgbClr val="434343"/>
                </a:highlight>
              </a:rPr>
              <a:t>Project overview</a:t>
            </a:r>
            <a:endParaRPr sz="3600" u="sng">
              <a:solidFill>
                <a:schemeClr val="accent4"/>
              </a:solidFill>
              <a:highlight>
                <a:srgbClr val="434343"/>
              </a:highlight>
            </a:endParaRPr>
          </a:p>
        </p:txBody>
      </p:sp>
      <p:sp>
        <p:nvSpPr>
          <p:cNvPr id="158" name="Google Shape;158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ta" sz="2400"/>
              <a:t>A web developer's project overview provides a high-level summary of a website or web application development effort, outlining its purpose, target audience, business goals, and key features to provide clarity for the development team and stakeholders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ta" sz="3600" u="sng">
                <a:solidFill>
                  <a:schemeClr val="accent6"/>
                </a:solidFill>
                <a:highlight>
                  <a:srgbClr val="999999"/>
                </a:highlight>
              </a:rPr>
              <a:t>End users</a:t>
            </a:r>
            <a:endParaRPr i="1" sz="3600" u="sng">
              <a:solidFill>
                <a:schemeClr val="accent6"/>
              </a:solidFill>
              <a:highlight>
                <a:srgbClr val="999999"/>
              </a:highlight>
            </a:endParaRPr>
          </a:p>
        </p:txBody>
      </p:sp>
      <p:sp>
        <p:nvSpPr>
          <p:cNvPr id="164" name="Google Shape;164;p6"/>
          <p:cNvSpPr txBox="1"/>
          <p:nvPr>
            <p:ph idx="1" type="body"/>
          </p:nvPr>
        </p:nvSpPr>
        <p:spPr>
          <a:xfrm>
            <a:off x="1297500" y="1567550"/>
            <a:ext cx="7272000" cy="3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ta" sz="2400"/>
              <a:t>In web development, "end users" refer to the ultimate individuals who interact directly with a website or web application. They are the final consumers for whom the web product is designed and built.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ta" sz="3600" u="sng">
                <a:solidFill>
                  <a:schemeClr val="accent4"/>
                </a:solidFill>
                <a:highlight>
                  <a:srgbClr val="4A86E8"/>
                </a:highlight>
              </a:rPr>
              <a:t>Tools and technologies</a:t>
            </a:r>
            <a:endParaRPr i="1" sz="3600" u="sng">
              <a:solidFill>
                <a:schemeClr val="accent4"/>
              </a:solidFill>
              <a:highlight>
                <a:srgbClr val="4A86E8"/>
              </a:highlight>
            </a:endParaRPr>
          </a:p>
        </p:txBody>
      </p:sp>
      <p:sp>
        <p:nvSpPr>
          <p:cNvPr id="170" name="Google Shape;170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ta" sz="3000"/>
              <a:t>Web development tools include the core languages of HTML, CSS, and JavaScript, along with frameworks like React and Angular for the front-end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ta" sz="3600" u="sng">
                <a:solidFill>
                  <a:schemeClr val="lt2"/>
                </a:solidFill>
                <a:highlight>
                  <a:srgbClr val="A64D79"/>
                </a:highlight>
              </a:rPr>
              <a:t>Portfolio design and layout</a:t>
            </a:r>
            <a:endParaRPr i="1" sz="3600" u="sng">
              <a:solidFill>
                <a:schemeClr val="lt2"/>
              </a:solidFill>
              <a:highlight>
                <a:srgbClr val="A64D79"/>
              </a:highlight>
            </a:endParaRPr>
          </a:p>
        </p:txBody>
      </p:sp>
      <p:sp>
        <p:nvSpPr>
          <p:cNvPr id="176" name="Google Shape;176;p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ta" sz="2400"/>
              <a:t>A web developer portfolio serves as a showcase of a developer's skills, projects, and technical expertise. Effective design and layout are crucial for making a strong impression and clearly communicating capabilities to potential employers or clients.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i="1" lang="ta" sz="3600" u="sng">
                <a:solidFill>
                  <a:srgbClr val="FF9900"/>
                </a:solidFill>
                <a:highlight>
                  <a:srgbClr val="A4C2F4"/>
                </a:highlight>
              </a:rPr>
              <a:t>Features and functionality</a:t>
            </a:r>
            <a:endParaRPr i="1" sz="3600" u="sng">
              <a:solidFill>
                <a:srgbClr val="FF9900"/>
              </a:solidFill>
              <a:highlight>
                <a:srgbClr val="A4C2F4"/>
              </a:highlight>
            </a:endParaRPr>
          </a:p>
        </p:txBody>
      </p:sp>
      <p:sp>
        <p:nvSpPr>
          <p:cNvPr id="182" name="Google Shape;182;p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ta" sz="3000"/>
              <a:t>Responsive design for multiple devices, fast page loading, robust security measures, user-friendly navigation, and integration with other services.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