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40" d="100"/>
          <a:sy n="40" d="100"/>
        </p:scale>
        <p:origin x="936" y="52"/>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dirty="0">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35" name="Picture 34" descr="A person smiling at camera&#10;&#10;Description automatically generated">
            <a:extLst>
              <a:ext uri="{FF2B5EF4-FFF2-40B4-BE49-F238E27FC236}">
                <a16:creationId xmlns:a16="http://schemas.microsoft.com/office/drawing/2014/main" id="{6F2FD6FB-DEC6-3A70-BE87-344E521B3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3639" y="4082215"/>
            <a:ext cx="1981200" cy="2053506"/>
          </a:xfrm>
          <a:prstGeom prst="rect">
            <a:avLst/>
          </a:prstGeom>
        </p:spPr>
      </p:pic>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6"/>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Yuva Raj G</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 </a:t>
            </a:r>
            <a:r>
              <a:rPr lang="en-IN" sz="2400" b="1" dirty="0" err="1">
                <a:latin typeface="Arial" panose="020B0604020202020204" pitchFamily="34" charset="0"/>
                <a:cs typeface="Arial" panose="020B0604020202020204" pitchFamily="34" charset="0"/>
              </a:rPr>
              <a:t>Shrividya</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err="1">
                <a:latin typeface="Arial" panose="020B0604020202020204" pitchFamily="34" charset="0"/>
                <a:cs typeface="Arial" panose="020B0604020202020204" pitchFamily="34" charset="0"/>
              </a:rPr>
              <a:t>Sumalatha</a:t>
            </a:r>
            <a:r>
              <a:rPr lang="en-IN" sz="2400" b="1" dirty="0">
                <a:latin typeface="Arial" panose="020B0604020202020204" pitchFamily="34" charset="0"/>
                <a:cs typeface="Arial" panose="020B0604020202020204" pitchFamily="34" charset="0"/>
              </a:rPr>
              <a:t> M</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B7B99B76-0173-4F35-C3D7-2DF133A0C0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40861" y="1159816"/>
            <a:ext cx="1718072" cy="18384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552</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Courier New</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Yuva Raj</cp:lastModifiedBy>
  <cp:revision>17</cp:revision>
  <dcterms:created xsi:type="dcterms:W3CDTF">2006-08-16T00:00:00Z</dcterms:created>
  <dcterms:modified xsi:type="dcterms:W3CDTF">2024-03-14T08:38:26Z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