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6F6B-A317-AE29-520B-7F55A93A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128EA-2F90-C318-8119-378218EB4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EA20-CC2A-3206-5551-E49A0DC1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A385-C0FB-03EB-035E-FA1FD3EB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0EA1-7322-F404-C0B8-3E613532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119-128D-814C-CED1-BD57117B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B4B5F-A2BF-68A9-A0B2-1D92044B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4999-A977-FEE3-C8B4-A614C33E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3B84-7757-D374-E98E-5DD33E0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0C11-E74B-4F38-4D63-8A6E22C5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6F4D-6120-1634-E591-42FAF4E2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97E2B-CF43-0A4F-0A9A-4E332BB9F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A800-46AC-A727-3C95-5E922FBB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D27E-C784-95B1-95C5-92E5D6B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14E1-B3FB-9D64-E15D-F1999AC0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2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12B7-39B9-FEBB-7560-9C902540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622A-4053-6007-3747-6764F076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99D5-5413-A28F-9F94-69FB26EA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A724-2423-878A-DBC1-5917B08F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2F1C-35A9-64BB-B88F-7AF89BAF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9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1BFA-1B10-2FC6-A24D-68518C7E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06-8663-9E15-E869-D146A4B3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8D62-C0D5-F10F-E8BF-FF66C63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4851-4CAC-6CAA-24A6-832411ED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BF2-CA83-456C-5760-30B76A0C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53F-89C6-EB82-CA19-3F5DC3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76F5-76AF-65AF-982F-2FD3608B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026B1-362E-F22F-FEF2-B70F73E67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332C-A8BE-145D-2C5C-C447431B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786FB-69C0-2915-7110-4CD1C2C7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FACD-F472-3CED-1887-DA638F6D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0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F9F9-DA0E-3146-2EF8-1245EF8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1E66-FDEC-8617-1447-D6A34FB4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D4215-B5AF-EAEF-4100-899C2756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F8B50-AD79-8B0D-3E28-5C2190498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6BABA-95C6-46FF-3738-F0E488B8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3A26F-7057-F932-05B0-0AA789F9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0DE3-3329-0B21-B641-E5E630BB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9E830-BD22-6C5A-58FC-B9B9B7D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1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DB04-E164-6444-9AF9-C68C099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5D3D2-DA0C-7934-654B-A95171B9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8C555-2385-CE93-12C6-A6A09F5F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C748-F217-FDF1-7BA3-B4F88FE0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79F8A-07E5-A6EC-9880-58EF1E79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57E46-A8E8-34D9-D962-CE274ED0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0EC7F-C360-E7F2-C0CF-6561B19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D013-6627-0332-C93B-D178C316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2941-A12E-08B8-64DA-4FF31404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6DAD-3A6B-F9DA-1D78-703B9A4C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038A8-17AF-9427-AB68-E6323C5D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104C-7825-141B-6E23-DCE374A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A4B3-385D-06CB-C42B-9DF4508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A53D-0F23-A60E-EA12-374FBFBB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09B37-4FF2-DC8B-99F3-32A1CA9A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E682-FF99-182B-BA29-517D64B4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652F-F55E-99C5-495C-04F9635C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63C82-2718-114A-2F0E-1C73D6EF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617B-38F8-8732-7B79-1A723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25919-EAF6-16A2-87CF-4A3D543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55AFD-404C-90FC-E714-2EDF3AE8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D99D-5BC7-F69A-C12E-6BF9A53E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FBF6-89D8-44B4-887C-7A4384FC65B3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41C4-CC36-E847-4FCE-1E22EC149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57D2-0E9D-1484-1187-709E747B2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5F9-5655-404A-A082-C6B866314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C277B-50CB-9B28-469D-1CEAB9FE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EAE2-8880-A652-982F-0C4B3EDD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88EA1-1397-42D2-7CB8-B52C14E8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2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C8176-9878-A425-9DAC-C7B6A748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F4128-6D70-B471-BD56-F9A3E259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A0F43-8816-9F4E-313B-A5E2D3E3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3E08-3197-2F8F-60A2-C3487AA6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88B9E-06FB-43FB-90C9-5769532D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1C2-4CEF-6378-AE70-6C5F4C33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F63C-A364-78D0-1FAE-00D4EFA3C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805B-7993-307A-295D-9036D287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yuvapriya sivakumar</dc:creator>
  <cp:lastModifiedBy>yuvapriya sivakumar</cp:lastModifiedBy>
  <cp:revision>1</cp:revision>
  <dcterms:created xsi:type="dcterms:W3CDTF">2023-04-29T19:32:15Z</dcterms:created>
  <dcterms:modified xsi:type="dcterms:W3CDTF">2023-04-29T19:33:56Z</dcterms:modified>
</cp:coreProperties>
</file>