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FC4F-8DDC-7C89-9B7F-30FE119CC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C14E-E493-9633-89CD-FBCA9A25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4F76-FD49-896E-BA7F-D54336CA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B9FD-3CB6-0423-8FD1-AABCBEA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E2E7-18A1-35D0-094F-7B5F1298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D6F8-6A6A-62E7-1FEB-FE7A96F4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0B41F-FE85-DF9B-F79B-F0813879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AECC-DA20-4CBB-7864-88D354BC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CF74-1BA8-8238-5F2F-8683100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6A30-2047-1AD3-A444-6BFEF3A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50667-18DA-0253-A9C4-8DCADE31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39780-849F-BB9D-4E9F-8B8BABE0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1B94-7AC5-7623-7F84-D391893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3134-E406-5B70-48D5-0D9B9FA6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FB76-9727-355C-1950-3161C89E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5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BBF6-37FB-8740-0AB6-DDF305AF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3BAD-1939-95E4-B7E8-3BD5DB60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AC2A-D661-08C6-FAC7-358534C2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9BAD-AD5A-36F4-76A3-637FBAC4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BCAA-5E30-E93E-1B0C-261AA632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7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63D5-5A12-B534-CC47-A7FFC444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BC47F-7D17-D0D1-71C6-24DBA3F1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6F4F-C4D0-8445-DEFF-7FD6C2D1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BDF2-DF18-115D-78C5-4157CAEF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6B86-F1EF-6DDF-58C2-E431C756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13D0-ABD0-5476-7E09-7DAC37DD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2F33-CBD1-C949-AF22-99615300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44ED-EA44-489E-791F-07095D22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80D56-4173-48C3-D073-0A869733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4F03B-9835-3B62-3046-228FF7D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4804-5700-730F-5E72-20BCE4C4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213D-FF6F-1828-540A-32465468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72D8-9F1E-2487-BE81-E217036B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708C-B6F1-2A0D-453B-9BAD651D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4076-9810-6102-FEE1-001668455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67E05-3228-1074-6C3C-6E2807EFC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D8C98-9BE1-0FA1-275A-69443A8B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DD966-8CA0-ED69-214C-D3D99507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09CC-270E-7A0C-0F46-BAA526FD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6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FB60-4DCC-7A92-EF6C-957E5CDF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95682-6DA6-91C6-221A-E2084817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C465B-5298-04B3-3AFD-629B9E3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04F-7E36-6300-D204-18205B94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3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FC5C1-066C-B1C7-35B5-A503212B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569C2-E3D6-876F-C697-101F3E6F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88B2A-0FB0-9EFA-2E88-6494F059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1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FE4-D786-C71F-76DD-FFBCB7EC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F15B-1D99-E053-FB3B-EF5748CD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9DE5-2230-5243-B604-D55EE692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AC098-96DD-824C-91AD-F6007DA6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2DA6-FB09-2C4C-6F70-8589DC2F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EF126-C840-13C8-659B-57C7B885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FAE5-3A55-9EDA-7E57-7FFA827F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F730B-C6F0-C445-6134-AD6AF54F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6DD7F-99D5-67EC-537A-727A6D808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5C2D-ECC7-E0AF-9818-41DF48E0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11C4F-00FA-A2F3-14F1-A5ED9B7B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4EC51-BF40-C28E-6AD4-39FF995B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09BBA-6547-CC8C-D42D-5AE844D2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ECB1-FF1E-9F1E-0FA3-40A8998C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434C-26E5-84CB-B0F6-814D261A4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1A31-6D7D-4AA4-B642-6576F6E9CD8B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848A-5C7A-5698-4C53-A4F54099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7E51-DFC8-28EB-7E67-114CC9FF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0780-8A34-44D0-ABD6-F49C49A88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AF5-1C43-4B6C-DCB1-890470B01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0F33A-5DE6-22B5-C874-491096D2E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439F8-7E7F-C12A-BCD9-CFE9EC08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8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650AB-0797-178A-4646-59354770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71E1-448B-0BE4-572E-A8C88545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53465-1577-BD11-CC01-C647DA95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A0732-0032-6D39-3A71-F1FC032F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5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59F0E-4AF2-0D54-8049-D72DD1F6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C9387-377E-7C35-FCB9-954B98BB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64673-78E6-2CAF-BAED-9D1CBF20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63D5-297E-945B-D2AF-7711F42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7BF0-CB4E-12C6-A3FD-60D7528D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yuvapriya sivakumar</dc:creator>
  <cp:lastModifiedBy>yuvapriya sivakumar</cp:lastModifiedBy>
  <cp:revision>1</cp:revision>
  <dcterms:created xsi:type="dcterms:W3CDTF">2023-04-29T19:27:24Z</dcterms:created>
  <dcterms:modified xsi:type="dcterms:W3CDTF">2023-04-29T19:29:52Z</dcterms:modified>
</cp:coreProperties>
</file>