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4085204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Slide Image Placeholder 1"/>
          <p:cNvSpPr>
            <a:spLocks noGrp="1" noRot="1" noChangeAspect="1"/>
          </p:cNvSpPr>
          <p:nvPr>
            <p:ph type="sldImg"/>
          </p:nvPr>
        </p:nvSpPr>
        <p:spPr/>
      </p:sp>
      <p:sp>
        <p:nvSpPr>
          <p:cNvPr id="1048663" name="Notes Placeholder 2"/>
          <p:cNvSpPr>
            <a:spLocks noGrp="1"/>
          </p:cNvSpPr>
          <p:nvPr>
            <p:ph type="body" idx="1"/>
          </p:nvPr>
        </p:nvSpPr>
        <p:spPr/>
        <p:txBody>
          <a:bodyPr/>
          <a:lstStyle/>
          <a:p>
            <a:endParaRPr lang="en-IN" dirty="0"/>
          </a:p>
        </p:txBody>
      </p:sp>
      <p:sp>
        <p:nvSpPr>
          <p:cNvPr id="104866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362858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Notes Placeholder 1048711"/>
          <p:cNvSpPr>
            <a:spLocks noGrp="1"/>
          </p:cNvSpPr>
          <p:nvPr>
            <p:ph type="body"/>
          </p:nvPr>
        </p:nvSpPr>
        <p:spPr/>
      </p:sp>
    </p:spTree>
    <p:extLst>
      <p:ext uri="{BB962C8B-B14F-4D97-AF65-F5344CB8AC3E}">
        <p14:creationId xmlns:p14="http://schemas.microsoft.com/office/powerpoint/2010/main" val="393948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Notes Placeholder 1048712"/>
          <p:cNvSpPr>
            <a:spLocks noGrp="1"/>
          </p:cNvSpPr>
          <p:nvPr>
            <p:ph type="body"/>
          </p:nvPr>
        </p:nvSpPr>
        <p:spPr/>
      </p:sp>
    </p:spTree>
    <p:extLst>
      <p:ext uri="{BB962C8B-B14F-4D97-AF65-F5344CB8AC3E}">
        <p14:creationId xmlns:p14="http://schemas.microsoft.com/office/powerpoint/2010/main" val="271475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50"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51"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5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5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5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5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5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57"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58"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59"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64" name="object 9"/>
          <p:cNvPicPr>
            <a:picLocks/>
          </p:cNvPicPr>
          <p:nvPr/>
        </p:nvPicPr>
        <p:blipFill>
          <a:blip r:embed="rId3" cstate="print"/>
          <a:stretch>
            <a:fillRect/>
          </a:stretch>
        </p:blipFill>
        <p:spPr>
          <a:xfrm>
            <a:off x="676275" y="6467475"/>
            <a:ext cx="2143125" cy="200025"/>
          </a:xfrm>
          <a:prstGeom prst="rect">
            <a:avLst/>
          </a:prstGeom>
        </p:spPr>
      </p:pic>
      <p:sp>
        <p:nvSpPr>
          <p:cNvPr id="1048660"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61" name="TextBox 13"/>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   YUVASRI K</a:t>
            </a:r>
            <a:endParaRPr lang="en-US" sz="2400" dirty="0"/>
          </a:p>
          <a:p>
            <a:r>
              <a:rPr lang="en-US" sz="2400" dirty="0"/>
              <a:t>REGISTER NO</a:t>
            </a:r>
            <a:r>
              <a:rPr lang="en-US" sz="2400" dirty="0" smtClean="0"/>
              <a:t>:          312206069</a:t>
            </a:r>
            <a:endParaRPr lang="en-US" sz="2400" dirty="0"/>
          </a:p>
          <a:p>
            <a:r>
              <a:rPr lang="en-US" sz="2400" dirty="0"/>
              <a:t>DEPARTMENT</a:t>
            </a:r>
            <a:r>
              <a:rPr lang="en-US" sz="2400" dirty="0" smtClean="0"/>
              <a:t>:         COMMERCE</a:t>
            </a:r>
            <a:endParaRPr lang="en-US" sz="2400" dirty="0"/>
          </a:p>
          <a:p>
            <a:r>
              <a:rPr lang="en-US" sz="2400" dirty="0" smtClean="0"/>
              <a:t>COLLEGE :                VIDHYA SAGAR WOMENS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737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066800" y="1524000"/>
            <a:ext cx="8077200" cy="1754326"/>
          </a:xfrm>
          <a:prstGeom prst="rect">
            <a:avLst/>
          </a:prstGeom>
        </p:spPr>
        <p:txBody>
          <a:bodyPr wrap="square">
            <a:spAutoFit/>
          </a:bodyPr>
          <a:lstStyle/>
          <a:p>
            <a:r>
              <a:rPr lang="en-IN" dirty="0"/>
              <a:t>Descriptive statistics: Explain how descriptive statistics (e.g., mean, median, standard deviation) will be used to summarize and understand the data. * Performance metrics: Outline the specific performance metrics that will be </a:t>
            </a:r>
            <a:r>
              <a:rPr lang="en-IN" dirty="0" err="1"/>
              <a:t>analyzed</a:t>
            </a:r>
            <a:r>
              <a:rPr lang="en-IN" dirty="0"/>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2437130" cy="6737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1"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914400" y="2023311"/>
            <a:ext cx="6096000" cy="2031325"/>
          </a:xfrm>
          <a:prstGeom prst="rect">
            <a:avLst/>
          </a:prstGeom>
        </p:spPr>
        <p:txBody>
          <a:bodyPr>
            <a:spAutoFit/>
          </a:bodyPr>
          <a:lstStyle/>
          <a:p>
            <a:r>
              <a:rPr lang="en-IN" dirty="0"/>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6604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2" name="Rectangle 1"/>
          <p:cNvSpPr/>
          <p:nvPr/>
        </p:nvSpPr>
        <p:spPr>
          <a:xfrm>
            <a:off x="1066800" y="1752599"/>
            <a:ext cx="8077200" cy="3139321"/>
          </a:xfrm>
          <a:prstGeom prst="rect">
            <a:avLst/>
          </a:prstGeom>
        </p:spPr>
        <p:txBody>
          <a:bodyPr wrap="square">
            <a:spAutoFit/>
          </a:bodyPr>
          <a:lstStyle/>
          <a:p>
            <a:r>
              <a:rPr lang="en-IN" dirty="0"/>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lang="en-IN" dirty="0" err="1"/>
              <a:t>making.Additional</a:t>
            </a:r>
            <a:r>
              <a:rPr lang="en-IN" dirty="0"/>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lang="en-IN" dirty="0" err="1"/>
              <a:t>audience.By</a:t>
            </a:r>
            <a:r>
              <a:rPr lang="en-IN" dirty="0"/>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2" name="object 17"/>
          <p:cNvSpPr txBox="1">
            <a:spLocks noGrp="1"/>
          </p:cNvSpPr>
          <p:nvPr>
            <p:ph type="title"/>
          </p:nvPr>
        </p:nvSpPr>
        <p:spPr>
          <a:xfrm>
            <a:off x="739775" y="829627"/>
            <a:ext cx="3909695" cy="6007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60" name="object 19"/>
            <p:cNvPicPr>
              <a:picLocks/>
            </p:cNvPicPr>
            <p:nvPr/>
          </p:nvPicPr>
          <p:blipFill>
            <a:blip r:embed="rId2" cstate="print"/>
            <a:stretch>
              <a:fillRect/>
            </a:stretch>
          </p:blipFill>
          <p:spPr>
            <a:xfrm>
              <a:off x="676275" y="6467475"/>
              <a:ext cx="2143125" cy="200025"/>
            </a:xfrm>
            <a:prstGeom prst="rect">
              <a:avLst/>
            </a:prstGeom>
          </p:spPr>
        </p:pic>
        <p:pic>
          <p:nvPicPr>
            <p:cNvPr id="2097161"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3"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4" name="TextBox 22"/>
          <p:cNvSpPr txBox="1"/>
          <p:nvPr/>
        </p:nvSpPr>
        <p:spPr>
          <a:xfrm>
            <a:off x="1217522" y="2123271"/>
            <a:ext cx="8593228" cy="13106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0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0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1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6" name="object 17"/>
          <p:cNvPicPr>
            <a:picLocks/>
          </p:cNvPicPr>
          <p:nvPr/>
        </p:nvPicPr>
        <p:blipFill>
          <a:blip r:embed="rId2" cstate="print"/>
          <a:stretch>
            <a:fillRect/>
          </a:stretch>
        </p:blipFill>
        <p:spPr>
          <a:xfrm>
            <a:off x="10687050" y="6134100"/>
            <a:ext cx="247650" cy="247650"/>
          </a:xfrm>
          <a:prstGeom prst="rect">
            <a:avLst/>
          </a:prstGeom>
        </p:spPr>
      </p:pic>
      <p:grpSp>
        <p:nvGrpSpPr>
          <p:cNvPr id="27" name="object 18"/>
          <p:cNvGrpSpPr/>
          <p:nvPr/>
        </p:nvGrpSpPr>
        <p:grpSpPr>
          <a:xfrm>
            <a:off x="47625" y="3819523"/>
            <a:ext cx="4124325" cy="3009900"/>
            <a:chOff x="47625" y="3819523"/>
            <a:chExt cx="4124325" cy="3009900"/>
          </a:xfrm>
        </p:grpSpPr>
        <p:pic>
          <p:nvPicPr>
            <p:cNvPr id="2097157" name="object 19"/>
            <p:cNvPicPr>
              <a:picLocks/>
            </p:cNvPicPr>
            <p:nvPr/>
          </p:nvPicPr>
          <p:blipFill>
            <a:blip r:embed="rId3" cstate="print"/>
            <a:stretch>
              <a:fillRect/>
            </a:stretch>
          </p:blipFill>
          <p:spPr>
            <a:xfrm>
              <a:off x="466725" y="6410325"/>
              <a:ext cx="3705225" cy="295275"/>
            </a:xfrm>
            <a:prstGeom prst="rect">
              <a:avLst/>
            </a:prstGeom>
          </p:spPr>
        </p:pic>
        <p:pic>
          <p:nvPicPr>
            <p:cNvPr id="2097158"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20" name="object 21"/>
          <p:cNvSpPr txBox="1">
            <a:spLocks noGrp="1"/>
          </p:cNvSpPr>
          <p:nvPr>
            <p:ph type="title"/>
          </p:nvPr>
        </p:nvSpPr>
        <p:spPr>
          <a:xfrm>
            <a:off x="739775" y="445388"/>
            <a:ext cx="2357120" cy="6737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21"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22" name="TextBox 22"/>
          <p:cNvSpPr txBox="1"/>
          <p:nvPr/>
        </p:nvSpPr>
        <p:spPr>
          <a:xfrm>
            <a:off x="2509807" y="1041533"/>
            <a:ext cx="5029200" cy="40284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59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8" name="object 7"/>
          <p:cNvSpPr txBox="1">
            <a:spLocks noGrp="1"/>
          </p:cNvSpPr>
          <p:nvPr>
            <p:ph type="title"/>
          </p:nvPr>
        </p:nvSpPr>
        <p:spPr>
          <a:xfrm>
            <a:off x="834072" y="575055"/>
            <a:ext cx="5636895" cy="6007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3" name="object 8"/>
          <p:cNvPicPr>
            <a:picLocks/>
          </p:cNvPicPr>
          <p:nvPr/>
        </p:nvPicPr>
        <p:blipFill>
          <a:blip r:embed="rId3" cstate="print"/>
          <a:stretch>
            <a:fillRect/>
          </a:stretch>
        </p:blipFill>
        <p:spPr>
          <a:xfrm>
            <a:off x="676275" y="6467475"/>
            <a:ext cx="2143125" cy="200025"/>
          </a:xfrm>
          <a:prstGeom prst="rect">
            <a:avLst/>
          </a:prstGeom>
        </p:spPr>
      </p:pic>
      <p:sp>
        <p:nvSpPr>
          <p:cNvPr id="1048599"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 name="Rectangle 1"/>
          <p:cNvSpPr/>
          <p:nvPr/>
        </p:nvSpPr>
        <p:spPr>
          <a:xfrm>
            <a:off x="914400" y="2209800"/>
            <a:ext cx="6553200" cy="1754326"/>
          </a:xfrm>
          <a:prstGeom prst="rect">
            <a:avLst/>
          </a:prstGeom>
        </p:spPr>
        <p:txBody>
          <a:bodyPr wrap="square">
            <a:spAutoFit/>
          </a:bodyPr>
          <a:lstStyle/>
          <a:p>
            <a:r>
              <a:rPr lang="en-IN" dirty="0"/>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5"/>
            <p:cNvPicPr>
              <a:picLocks/>
            </p:cNvPicPr>
            <p:nvPr/>
          </p:nvPicPr>
          <p:blipFill>
            <a:blip r:embed="rId3" cstate="print"/>
            <a:stretch>
              <a:fillRect/>
            </a:stretch>
          </p:blipFill>
          <p:spPr>
            <a:xfrm>
              <a:off x="8658225" y="2647950"/>
              <a:ext cx="3533775" cy="3810000"/>
            </a:xfrm>
            <a:prstGeom prst="rect">
              <a:avLst/>
            </a:prstGeom>
          </p:spPr>
        </p:pic>
      </p:grpSp>
      <p:sp>
        <p:nvSpPr>
          <p:cNvPr id="104860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3" name="object 7"/>
          <p:cNvSpPr txBox="1">
            <a:spLocks noGrp="1"/>
          </p:cNvSpPr>
          <p:nvPr>
            <p:ph type="title"/>
          </p:nvPr>
        </p:nvSpPr>
        <p:spPr>
          <a:xfrm>
            <a:off x="739775" y="829627"/>
            <a:ext cx="5263515" cy="6007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5" name="object 8"/>
          <p:cNvPicPr>
            <a:picLocks/>
          </p:cNvPicPr>
          <p:nvPr/>
        </p:nvPicPr>
        <p:blipFill>
          <a:blip r:embed="rId4" cstate="print"/>
          <a:stretch>
            <a:fillRect/>
          </a:stretch>
        </p:blipFill>
        <p:spPr>
          <a:xfrm>
            <a:off x="676275" y="6467475"/>
            <a:ext cx="2143125" cy="200025"/>
          </a:xfrm>
          <a:prstGeom prst="rect">
            <a:avLst/>
          </a:prstGeom>
        </p:spPr>
      </p:pic>
      <p:sp>
        <p:nvSpPr>
          <p:cNvPr id="1048604"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708" name="TextBox 10"/>
          <p:cNvSpPr txBox="1"/>
          <p:nvPr/>
        </p:nvSpPr>
        <p:spPr>
          <a:xfrm>
            <a:off x="990600" y="2133600"/>
            <a:ext cx="7924800" cy="2308324"/>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buFont typeface="Arial" panose="020B0604020202020204" pitchFamily="34" charset="0"/>
              <a:buChar char="•"/>
            </a:pPr>
            <a:r>
              <a:rPr lang="en-US" sz="2400">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6" name="object 5"/>
          <p:cNvSpPr txBox="1">
            <a:spLocks noGrp="1"/>
          </p:cNvSpPr>
          <p:nvPr>
            <p:ph type="title"/>
          </p:nvPr>
        </p:nvSpPr>
        <p:spPr>
          <a:xfrm>
            <a:off x="699452" y="891793"/>
            <a:ext cx="5014595" cy="4610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9" name="object 6"/>
          <p:cNvPicPr>
            <a:picLocks/>
          </p:cNvPicPr>
          <p:nvPr/>
        </p:nvPicPr>
        <p:blipFill>
          <a:blip r:embed="rId2" cstate="print"/>
          <a:stretch>
            <a:fillRect/>
          </a:stretch>
        </p:blipFill>
        <p:spPr>
          <a:xfrm>
            <a:off x="723900" y="6172200"/>
            <a:ext cx="2181225" cy="485775"/>
          </a:xfrm>
          <a:prstGeom prst="rect">
            <a:avLst/>
          </a:prstGeom>
        </p:spPr>
      </p:pic>
      <p:sp>
        <p:nvSpPr>
          <p:cNvPr id="1048627"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2" name="Rectangle 1"/>
          <p:cNvSpPr/>
          <p:nvPr/>
        </p:nvSpPr>
        <p:spPr>
          <a:xfrm>
            <a:off x="381000" y="1752600"/>
            <a:ext cx="8153400" cy="1477328"/>
          </a:xfrm>
          <a:prstGeom prst="rect">
            <a:avLst/>
          </a:prstGeom>
        </p:spPr>
        <p:txBody>
          <a:bodyPr wrap="square">
            <a:spAutoFit/>
          </a:bodyPr>
          <a:lstStyle/>
          <a:p>
            <a:r>
              <a:rPr lang="en-IN" dirty="0"/>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object 2"/>
          <p:cNvPicPr>
            <a:picLocks/>
          </p:cNvPicPr>
          <p:nvPr/>
        </p:nvPicPr>
        <p:blipFill>
          <a:blip r:embed="rId2" cstate="print"/>
          <a:stretch>
            <a:fillRect/>
          </a:stretch>
        </p:blipFill>
        <p:spPr>
          <a:xfrm>
            <a:off x="0" y="1476375"/>
            <a:ext cx="2695574" cy="3248025"/>
          </a:xfrm>
          <a:prstGeom prst="rect">
            <a:avLst/>
          </a:prstGeom>
        </p:spPr>
      </p:pic>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8" name="object 6"/>
          <p:cNvSpPr txBox="1">
            <a:spLocks noGrp="1"/>
          </p:cNvSpPr>
          <p:nvPr>
            <p:ph type="title"/>
          </p:nvPr>
        </p:nvSpPr>
        <p:spPr>
          <a:xfrm>
            <a:off x="558165" y="857885"/>
            <a:ext cx="9763125" cy="5086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3" name="object 7"/>
          <p:cNvPicPr>
            <a:picLocks/>
          </p:cNvPicPr>
          <p:nvPr/>
        </p:nvPicPr>
        <p:blipFill>
          <a:blip r:embed="rId3" cstate="print"/>
          <a:stretch>
            <a:fillRect/>
          </a:stretch>
        </p:blipFill>
        <p:spPr>
          <a:xfrm>
            <a:off x="676275" y="6467475"/>
            <a:ext cx="2143125" cy="200025"/>
          </a:xfrm>
          <a:prstGeom prst="rect">
            <a:avLst/>
          </a:prstGeom>
        </p:spPr>
      </p:pic>
      <p:sp>
        <p:nvSpPr>
          <p:cNvPr id="1048649" name="object 9"/>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2" name="Rectangle 1"/>
          <p:cNvSpPr/>
          <p:nvPr/>
        </p:nvSpPr>
        <p:spPr>
          <a:xfrm>
            <a:off x="3048000" y="2274838"/>
            <a:ext cx="6096000" cy="2308324"/>
          </a:xfrm>
          <a:prstGeom prst="rect">
            <a:avLst/>
          </a:prstGeom>
        </p:spPr>
        <p:txBody>
          <a:bodyPr>
            <a:spAutoFit/>
          </a:bodyPr>
          <a:lstStyle/>
          <a:p>
            <a:r>
              <a:rPr lang="en-IN" dirty="0"/>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385444"/>
            <a:ext cx="10681335" cy="660401"/>
          </a:xfrm>
        </p:spPr>
        <p:txBody>
          <a:bodyPr/>
          <a:lstStyle/>
          <a:p>
            <a:r>
              <a:rPr lang="en-IN" dirty="0"/>
              <a:t>Dataset Description</a:t>
            </a:r>
          </a:p>
        </p:txBody>
      </p:sp>
      <p:sp>
        <p:nvSpPr>
          <p:cNvPr id="2" name="Rectangle 1"/>
          <p:cNvSpPr/>
          <p:nvPr/>
        </p:nvSpPr>
        <p:spPr>
          <a:xfrm>
            <a:off x="755332" y="1676400"/>
            <a:ext cx="8388668" cy="1477328"/>
          </a:xfrm>
          <a:prstGeom prst="rect">
            <a:avLst/>
          </a:prstGeom>
        </p:spPr>
        <p:txBody>
          <a:bodyPr wrap="square">
            <a:spAutoFit/>
          </a:bodyPr>
          <a:lstStyle/>
          <a:p>
            <a:r>
              <a:rPr lang="en-IN" dirty="0"/>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739775" y="654938"/>
            <a:ext cx="8480425" cy="6007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1" name="object 8"/>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87884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2286000" y="2019300"/>
            <a:ext cx="6858000" cy="3139321"/>
          </a:xfrm>
          <a:prstGeom prst="rect">
            <a:avLst/>
          </a:prstGeom>
        </p:spPr>
        <p:txBody>
          <a:bodyPr wrap="square">
            <a:spAutoFit/>
          </a:bodyPr>
          <a:lstStyle/>
          <a:p>
            <a:r>
              <a:rPr lang="en-IN" dirty="0"/>
              <a:t>The "wow" solution in your employee performance analysis project can be achieved by incorporating elements that go beyond traditional methods and provide unique value to your organization. Here are some ideas</a:t>
            </a:r>
            <a:r>
              <a:rPr lang="en-IN" dirty="0" smtClean="0"/>
              <a:t>:</a:t>
            </a:r>
          </a:p>
          <a:p>
            <a:pPr marL="285750" indent="-285750">
              <a:buFont typeface="Arial" panose="020B0604020202020204" pitchFamily="34" charset="0"/>
              <a:buChar char="•"/>
            </a:pPr>
            <a:r>
              <a:rPr lang="en-US" dirty="0"/>
              <a:t> </a:t>
            </a:r>
            <a:r>
              <a:rPr lang="en-US" dirty="0" smtClean="0"/>
              <a:t>Predictive analytics</a:t>
            </a:r>
          </a:p>
          <a:p>
            <a:pPr marL="285750" indent="-285750">
              <a:buFont typeface="Arial" panose="020B0604020202020204" pitchFamily="34" charset="0"/>
              <a:buChar char="•"/>
            </a:pPr>
            <a:r>
              <a:rPr lang="en-US" dirty="0" err="1" smtClean="0"/>
              <a:t>Gamification</a:t>
            </a:r>
            <a:endParaRPr lang="en-US" dirty="0" smtClean="0"/>
          </a:p>
          <a:p>
            <a:pPr marL="285750" indent="-285750">
              <a:buFont typeface="Arial" panose="020B0604020202020204" pitchFamily="34" charset="0"/>
              <a:buChar char="•"/>
            </a:pPr>
            <a:r>
              <a:rPr lang="en-US" dirty="0" smtClean="0"/>
              <a:t>Real time feedback</a:t>
            </a:r>
          </a:p>
          <a:p>
            <a:pPr marL="285750" indent="-285750">
              <a:buFont typeface="Arial" panose="020B0604020202020204" pitchFamily="34" charset="0"/>
              <a:buChar char="•"/>
            </a:pPr>
            <a:r>
              <a:rPr lang="en-US" dirty="0" smtClean="0"/>
              <a:t>Data visualization</a:t>
            </a:r>
          </a:p>
          <a:p>
            <a:pPr marL="285750" indent="-285750">
              <a:buFont typeface="Arial" panose="020B0604020202020204" pitchFamily="34" charset="0"/>
              <a:buChar char="•"/>
            </a:pPr>
            <a:r>
              <a:rPr lang="en-US" dirty="0" smtClean="0"/>
              <a:t>Machine learning Applications</a:t>
            </a:r>
          </a:p>
          <a:p>
            <a:pPr marL="285750" indent="-285750">
              <a:buFont typeface="Arial" panose="020B0604020202020204" pitchFamily="34" charset="0"/>
              <a:buChar char="•"/>
            </a:pPr>
            <a:r>
              <a:rPr lang="en-US" dirty="0" smtClean="0"/>
              <a:t>Integration with HR system</a:t>
            </a:r>
          </a:p>
          <a:p>
            <a:pPr marL="285750" indent="-285750">
              <a:buFont typeface="Arial" panose="020B0604020202020204" pitchFamily="34" charset="0"/>
              <a:buChar char="•"/>
            </a:pPr>
            <a:r>
              <a:rPr lang="en-US" dirty="0" smtClean="0"/>
              <a:t>Employee Empowerment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704</Words>
  <Application>Microsoft Office PowerPoint</Application>
  <PresentationFormat>Widescreen</PresentationFormat>
  <Paragraphs>56</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yuvagokul</cp:lastModifiedBy>
  <cp:revision>3</cp:revision>
  <dcterms:created xsi:type="dcterms:W3CDTF">2024-03-29T04:07:22Z</dcterms:created>
  <dcterms:modified xsi:type="dcterms:W3CDTF">2024-08-30T17:13:31Z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ba7ea541eb3f49ed8edd6aebe0b5519d</vt:lpwstr>
  </property>
</Properties>
</file>