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D876E0E-AA25-4A13-9F34-C995C6C18907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2920" y="345960"/>
            <a:ext cx="90698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GB" sz="4100">
                <a:latin typeface="Times New Roman"/>
              </a:rPr>
              <a:t>MNE a la Harvard using 4D data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7343640" y="6191280"/>
            <a:ext cx="2229480" cy="40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2000">
                <a:latin typeface="Times New Roman"/>
              </a:rPr>
              <a:t>Dr. Yuval Harpaz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1778040"/>
            <a:ext cx="10077840" cy="400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2920" y="2165400"/>
            <a:ext cx="9068400" cy="4673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calculate noise covariance, forward and inverse solution</a:t>
            </a:r>
            <a:r>
              <a:rPr lang="en-GB" sz="2200">
                <a:latin typeface="Arial"/>
              </a:rPr>
              <a:t>
</a:t>
            </a:r>
            <a:r>
              <a:rPr lang="en-GB" sz="2200">
                <a:latin typeface="Arial"/>
              </a:rPr>
              <a:t>python: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Bash (terminal):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Whitening – unit independent. Allows eeg + meg model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Inverse solution is depends on noise cov only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503280" y="4320000"/>
            <a:ext cx="8712720" cy="12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mne_setup_source_space --ico -6 --overwrite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mne_setup_forward_model --homog --surf --ico 4 --overwrite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mne_do_forward_solution --spacing oct-6 mindist --overwrite --meas maor_raw.fif --megonly --noisecov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mne_do_inverse_operator --fwd maor_raw-oct-6-fwd.fif --deep --loose 0.2 --meg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504360" y="2987640"/>
            <a:ext cx="5399640" cy="57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 = mne.compute_covariance(epochs, tmin=None, tmax=0)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cov.save('maorf_raw-cov.fif')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6520" y="1875960"/>
            <a:ext cx="9068040" cy="1721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We used it for corregistration, now for visualizing sources</a:t>
            </a:r>
            <a:endParaRPr/>
          </a:p>
        </p:txBody>
      </p:sp>
      <p:pic>
        <p:nvPicPr>
          <p:cNvPr id="1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2303640"/>
            <a:ext cx="10077840" cy="454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6520" y="1800000"/>
            <a:ext cx="90680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SLORETA, inflated brain, all sorts</a:t>
            </a:r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2284560"/>
            <a:ext cx="10077840" cy="452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Did I thank Denis?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Not enough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MNE requires cortex surface (individual MRI).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do it with FreeSurfer, it may take 12h.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Using current Ubuntu version (LTS) 14.04 and a freesurfer 5.1 I had to fix library issue but it should be fine with v 5.3.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After instalation of freesurfer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view results use tkmedit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May require manual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labour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503280" y="2678400"/>
            <a:ext cx="5399640" cy="3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recon-all -all -s Maor -i 20110815151552288.dicom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11880" y="2927520"/>
            <a:ext cx="3551760" cy="355140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503280" y="3398400"/>
            <a:ext cx="5399640" cy="3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tkmedit Maor brainmask.mgz -aux T1.mgz -surfs -aseg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27280" y="5111640"/>
            <a:ext cx="2518560" cy="16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MNE commands make BEM model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>
                <a:latin typeface="Arial"/>
              </a:rPr>
              <a:t>and stuff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3280" y="3419640"/>
            <a:ext cx="5399640" cy="89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mne_watershed_bem --atlas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mne_setup_mri --overwrite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503280" y="216540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need to install MNE, including MNE python for following procedures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There is a naming issue, so after watershed make a link so you have a *.surf file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432000" y="5544000"/>
            <a:ext cx="9294120" cy="60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1200">
                <a:latin typeface="Arial"/>
              </a:rPr>
              <a:t>ln -s /usr/local/freesurfer/subjects/Maor/bem/watershed/Maor_inner_skull_surface /usr/local/freesurfer/subjects/Maor/bem/Maor-inner_skull.surf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Make MNE read 4D data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3200">
                <a:latin typeface="Arial"/>
              </a:rPr>
              <a:t>export to .fif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2920" y="2165040"/>
            <a:ext cx="9068400" cy="52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need bti2fiff.py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 have it there: ~/mne-python/mne/commands/mne_bti2fiff.py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This converts the 4D-neuroimaging data to a *.fif (neuromag) data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a terminal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 Engemann for this function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can look at the bash script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4Dtofiff </a:t>
            </a:r>
            <a:r>
              <a:rPr lang="en-GB" sz="3200">
                <a:solidFill>
                  <a:srgbClr val="ffffff"/>
                </a:solidFill>
                <a:latin typeface="Arial"/>
              </a:rPr>
              <a:t>for easy convert the data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575280" y="4298040"/>
            <a:ext cx="5399640" cy="3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mne_bti2fiff.py -p c,rfhp0.1Hz -o maor_raw.fif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Running python scripts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3280" y="3419640"/>
            <a:ext cx="5399640" cy="89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pyhton3-numpy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pyhton3-matplotlib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pyhton3-scipy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503280" y="216540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600">
                <a:latin typeface="Arial"/>
              </a:rPr>
              <a:t>I had issues running py scripts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my current work setup is using python3 on ubuntu.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I had to install on python3 the following: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run a script: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504000" y="5004720"/>
            <a:ext cx="5399640" cy="89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python3 ~/MNE4D/pyScripts/average2048.py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Coregistration of MRI to headshape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3200">
                <a:latin typeface="Arial"/>
              </a:rPr>
              <a:t>in a terminal: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digitization points from the *raw.fif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surface (I use pial, doesn't mater which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View tab you open viewer and MRI viewer.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For both you should look for options –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show digitizer data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Choose    Adjust – Coordinate Alignment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You have to mark fiducials on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scalp (white), then nudge or use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automatic alignment. Here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nose is off by a few degrees. When done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transformation matrix using the button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default (Maor_raw-trans.fif)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03640" y="2700000"/>
            <a:ext cx="5399280" cy="50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mne_analyze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4325760"/>
            <a:ext cx="4999320" cy="25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Use MNE website for many examples</a:t>
            </a:r>
            <a:endParaRPr/>
          </a:p>
          <a:p>
            <a:r>
              <a:rPr lang="en-GB" sz="2000">
                <a:latin typeface="Arial"/>
              </a:rPr>
              <a:t>Here is an example missing a line for filtering</a:t>
            </a:r>
            <a:endParaRPr/>
          </a:p>
          <a:p>
            <a:r>
              <a:rPr lang="en-GB" sz="2000">
                <a:latin typeface="Arial"/>
              </a:rPr>
              <a:t>See more examples at MNE4D/pyScripts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os</a:t>
            </a:r>
            <a:endParaRPr/>
          </a:p>
          <a:p>
            <a:r>
              <a:rPr lang="en-GB" sz="1000">
                <a:latin typeface="Arial"/>
              </a:rPr>
              <a:t>_, folder = os.path.split(os.getcwd())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mne</a:t>
            </a:r>
            <a:endParaRPr/>
          </a:p>
          <a:p>
            <a:r>
              <a:rPr lang="en-GB" sz="1000">
                <a:latin typeface="Arial"/>
              </a:rPr>
              <a:t>raw=mne.io.Raw('MNE/'+folder+'_raw.fif');</a:t>
            </a:r>
            <a:endParaRPr/>
          </a:p>
          <a:p>
            <a:r>
              <a:rPr lang="en-GB" sz="1000">
                <a:latin typeface="Arial"/>
              </a:rPr>
              <a:t>events = mne.find_events(raw, stim_channel='STI 014')</a:t>
            </a:r>
            <a:endParaRPr/>
          </a:p>
          <a:p>
            <a:r>
              <a:rPr lang="en-GB" sz="1000">
                <a:latin typeface="Arial"/>
              </a:rPr>
              <a:t>event_id = 2048  # the event number in events</a:t>
            </a:r>
            <a:endParaRPr/>
          </a:p>
          <a:p>
            <a:r>
              <a:rPr lang="en-GB" sz="1000">
                <a:latin typeface="Arial"/>
              </a:rPr>
              <a:t>tmin = -0.5  # start of each epoch (200ms before the trigger)</a:t>
            </a:r>
            <a:endParaRPr/>
          </a:p>
          <a:p>
            <a:r>
              <a:rPr lang="en-GB" sz="1000">
                <a:latin typeface="Arial"/>
              </a:rPr>
              <a:t>tmax = 0.8  # end of each epoch (500ms after the trigget)</a:t>
            </a:r>
            <a:endParaRPr/>
          </a:p>
          <a:p>
            <a:r>
              <a:rPr lang="en-GB" sz="1000">
                <a:latin typeface="Arial"/>
              </a:rPr>
              <a:t>picks = mne.pick_types(raw.info, meg=True, eeg=False, eog=False)</a:t>
            </a:r>
            <a:endParaRPr/>
          </a:p>
          <a:p>
            <a:r>
              <a:rPr lang="en-GB" sz="1000">
                <a:latin typeface="Arial"/>
              </a:rPr>
              <a:t>baseline = (None, 0)</a:t>
            </a:r>
            <a:endParaRPr/>
          </a:p>
          <a:p>
            <a:r>
              <a:rPr lang="en-GB" sz="1000">
                <a:latin typeface="Arial"/>
              </a:rPr>
              <a:t>#reject = dict(mag=4e-12)</a:t>
            </a:r>
            <a:endParaRPr/>
          </a:p>
          <a:p>
            <a:r>
              <a:rPr lang="en-GB" sz="1000">
                <a:latin typeface="Arial"/>
              </a:rPr>
              <a:t>epochs = mne.Epochs(raw, events, event_id, tmin, tmax, proj=True,picks=picks, baseline=baseline, preload=True)</a:t>
            </a:r>
            <a:endParaRPr/>
          </a:p>
          <a:p>
            <a:r>
              <a:rPr lang="en-GB" sz="1000">
                <a:latin typeface="Arial"/>
              </a:rPr>
              <a:t>epochs_data = epochs.get_data()</a:t>
            </a:r>
            <a:endParaRPr/>
          </a:p>
          <a:p>
            <a:r>
              <a:rPr lang="en-GB" sz="1000">
                <a:latin typeface="Arial"/>
              </a:rPr>
              <a:t>evoked = epochs.average()</a:t>
            </a:r>
            <a:endParaRPr/>
          </a:p>
          <a:p>
            <a:r>
              <a:rPr lang="en-GB" sz="1000">
                <a:latin typeface="Arial"/>
              </a:rPr>
              <a:t># plot</a:t>
            </a:r>
            <a:endParaRPr/>
          </a:p>
          <a:p>
            <a:r>
              <a:rPr lang="en-GB" sz="1000">
                <a:latin typeface="Arial"/>
              </a:rPr>
              <a:t>from mne.viz import plot_evoked</a:t>
            </a:r>
            <a:endParaRPr/>
          </a:p>
          <a:p>
            <a:r>
              <a:rPr lang="en-GB" sz="1000">
                <a:latin typeface="Arial"/>
              </a:rPr>
              <a:t>plot_evoked(evoked)</a:t>
            </a:r>
            <a:endParaRPr/>
          </a:p>
          <a:p>
            <a:r>
              <a:rPr lang="en-GB" sz="1000">
                <a:latin typeface="Arial"/>
              </a:rPr>
              <a:t># save</a:t>
            </a:r>
            <a:endParaRPr/>
          </a:p>
          <a:p>
            <a:r>
              <a:rPr lang="en-GB" sz="1000">
                <a:latin typeface="Arial"/>
              </a:rPr>
              <a:t>evoked.save('MNE/'+folder+'_wbw-ave.fif')</a:t>
            </a:r>
            <a:endParaRPr/>
          </a:p>
          <a:p>
            <a:endParaRPr/>
          </a:p>
        </p:txBody>
      </p:sp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000" y="1728000"/>
            <a:ext cx="3556800" cy="28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Note that the events are read from the trigger channel STI 014</a:t>
            </a:r>
            <a:endParaRPr/>
          </a:p>
          <a:p>
            <a:r>
              <a:rPr lang="en-GB" sz="2000">
                <a:latin typeface="Arial"/>
              </a:rPr>
              <a:t>You can make an event file and use mne.read_events to read it</a:t>
            </a:r>
            <a:endParaRPr/>
          </a:p>
          <a:p>
            <a:r>
              <a:rPr lang="en-GB" sz="2000">
                <a:latin typeface="Arial"/>
              </a:rPr>
              <a:t>First column is the sample of each event, second column is from which trigger value the event goes up (zero) and the 3</a:t>
            </a:r>
            <a:r>
              <a:rPr lang="en-GB" sz="2000" baseline="101000">
                <a:latin typeface="Arial"/>
              </a:rPr>
              <a:t>rd</a:t>
            </a:r>
            <a:r>
              <a:rPr lang="en-GB" sz="2000">
                <a:latin typeface="Arial"/>
              </a:rPr>
              <a:t> column is to which trigger value it rises (say 100 for one condition and 102 for another)</a:t>
            </a:r>
            <a:endParaRPr/>
          </a:p>
          <a:p>
            <a:r>
              <a:rPr lang="en-GB" sz="2000">
                <a:latin typeface="Arial"/>
              </a:rPr>
              <a:t>In matlab you can do something like:</a:t>
            </a:r>
            <a:endParaRPr/>
          </a:p>
          <a:p>
            <a:r>
              <a:rPr lang="en-GB" sz="2000">
                <a:latin typeface="Arial"/>
              </a:rPr>
              <a:t>evt=[2512 0 100; 3721 0 102; 5010 0 100];</a:t>
            </a:r>
            <a:endParaRPr/>
          </a:p>
          <a:p>
            <a:r>
              <a:rPr lang="en-GB" sz="2000">
                <a:latin typeface="Arial"/>
              </a:rPr>
              <a:t>mne_write_events('sub1-eve.fif',evt);</a:t>
            </a:r>
            <a:endParaRPr/>
          </a:p>
          <a:p>
            <a:r>
              <a:rPr lang="en-GB" sz="2000">
                <a:latin typeface="Arial"/>
              </a:rPr>
              <a:t>The function is in fieldtrip toolbox.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Alternatively you can save the three columns as a text file called sub1-eve.txt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Note that sample number 1 in matlab is sample number 0 in python!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