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FEF90C-7787-4BD6-A615-E0DA88063E3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77600" y="4776840"/>
            <a:ext cx="62164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77960" y="4776840"/>
            <a:ext cx="6214680" cy="4524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000" cy="7554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2920" y="345960"/>
            <a:ext cx="90691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343640" y="6191280"/>
            <a:ext cx="2228760" cy="4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1778040"/>
            <a:ext cx="10077120" cy="40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2920" y="2165400"/>
            <a:ext cx="9067680" cy="4673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200">
                <a:latin typeface="Arial"/>
              </a:rPr>
              <a:t>calculate noise covariance, forward and inverse solution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only. I sometimes use empty room noise cov, as in this example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503280" y="4320000"/>
            <a:ext cx="8712000" cy="12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504360" y="2987640"/>
            <a:ext cx="5398920" cy="57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  <p:sp>
        <p:nvSpPr>
          <p:cNvPr id="77" name="TextShape 5"/>
          <p:cNvSpPr txBox="1"/>
          <p:nvPr/>
        </p:nvSpPr>
        <p:spPr>
          <a:xfrm>
            <a:off x="1152000" y="6696000"/>
            <a:ext cx="748800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400">
                <a:latin typeface="Arial"/>
              </a:rPr>
              <a:t>mne_do_inverse_operator --fwd maor_raw-oct-6-fwd.fif --deep --loose 0.2 --meg --noisecov ~/Data/emptyRoom/empty-cov.fif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2920" y="2165400"/>
            <a:ext cx="9067680" cy="4673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32360" y="2627640"/>
            <a:ext cx="6982920" cy="370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2920" y="2165400"/>
            <a:ext cx="9067680" cy="4673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32360" y="2627640"/>
            <a:ext cx="6982920" cy="291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mne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subject_from = 'aliceOhad'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subject_to = 'fsaverage'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fname='mne_dSPM_inverse'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stc_from = mne.read_source_estimate(fname)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vertices_to = [np.arange(10242), np.arange(10242)]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 = mne.morph_data(subject_from, subject_to, stc_from, n_jobs=1, grade=vertices_to)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stc_to.save('%s_wbw-meg' % subject_to)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2920" y="2165400"/>
            <a:ext cx="9067680" cy="4673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Use PySurfer to view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32360" y="2627640"/>
            <a:ext cx="6982920" cy="406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for the figure to open well run this script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in ipython, call it like this:  </a:t>
            </a:r>
            <a:r>
              <a:rPr lang="en-GB" sz="1000">
                <a:solidFill>
                  <a:srgbClr val="ff3333"/>
                </a:solidFill>
                <a:latin typeface="Arial"/>
              </a:rPr>
              <a:t> ipython --gui=wx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#taken from http://pysurfer.github.io/auto_examples/plot_meg_inverse_solution.html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 import Brain, TimeViewer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surfer.io import read_stc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 = Brain('fsaverage', 'both', 'pial', views='caudal')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read_stc('fsaverage_wbw-meg-lh.stc')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 = 1e3 * np.linspace(stc['tmin'], stc['tmin'] + data.shape[1] * stc['tstep'], data.shape[1])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colormap = 'hot'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time_label = 'time=%0.2f ms'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hemi='lh')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read_stc('fsaverage_wbw-meg-rh.stc')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hemi='rh')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#brain.set_data_time_index(2)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#brain.scale_data_colormap(fmin=13, fmid=18, fmax=22, transparent=True)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viewer = TimeViewer(brain)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2920" y="2165400"/>
            <a:ext cx="9067680" cy="4673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See activity by the millisecond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6840" y="2664000"/>
            <a:ext cx="4420440" cy="40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6520" y="1875960"/>
            <a:ext cx="9067320" cy="1720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can use mne_analyze command line tool. We used it for corregistration, now for visualizing sources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3059640"/>
            <a:ext cx="10077120" cy="45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6520" y="1800000"/>
            <a:ext cx="906732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2284560"/>
            <a:ext cx="10077120" cy="45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3280" y="2678400"/>
            <a:ext cx="5398920" cy="34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1880" y="2927520"/>
            <a:ext cx="3551040" cy="355068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503280" y="3398400"/>
            <a:ext cx="5398920" cy="34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27280" y="5111640"/>
            <a:ext cx="251784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503280" y="3419640"/>
            <a:ext cx="539892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503280" y="216540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file. Presuming free surfer is at usr/local:</a:t>
            </a: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432000" y="5544000"/>
            <a:ext cx="929340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/usr/local/freesurfer/subjects/${SUBJECT}/bem/watershed/${SUBJECT}_inner_skull_surface /usr/local/freesurfer/subjects/${SUBJECT}/bem/${SUBJECT}-inner_skull.surf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502920" y="2165040"/>
            <a:ext cx="9067680" cy="52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575280" y="4298040"/>
            <a:ext cx="5398920" cy="34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503280" y="3419640"/>
            <a:ext cx="539892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503280" y="216540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600">
                <a:latin typeface="Arial"/>
              </a:rPr>
              <a:t>I had issues running py scripts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504000" y="5004720"/>
            <a:ext cx="539892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503640" y="2700000"/>
            <a:ext cx="5398560" cy="50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00" y="4325760"/>
            <a:ext cx="4998600" cy="25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1728000"/>
            <a:ext cx="3556080" cy="28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2920" y="301320"/>
            <a:ext cx="9067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502920" y="2165040"/>
            <a:ext cx="906768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