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DE7951C-29E6-4C8D-A2C8-0E95E49043A0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77600" y="4776840"/>
            <a:ext cx="62161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77960" y="4776840"/>
            <a:ext cx="6214320" cy="4523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54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2920" y="345960"/>
            <a:ext cx="90687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GB" sz="4100">
                <a:latin typeface="Times New Roman"/>
              </a:rPr>
              <a:t>MNE a la Harvard using 4D data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7343640" y="6191280"/>
            <a:ext cx="2228400" cy="40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GB" sz="2000">
                <a:latin typeface="Times New Roman"/>
              </a:rPr>
              <a:t>Dr. Yuval Harpaz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360" y="1778040"/>
            <a:ext cx="10076760" cy="400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2920" y="2165400"/>
            <a:ext cx="9067320" cy="46728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Get source activity (virtual sensors)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432360" y="2627640"/>
            <a:ext cx="6982560" cy="370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 import read_evokeds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apply_inverse,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fname_evoked='ft_WbW-ave.fif'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fname_inv = 'ohad_raw-oct-6-meg-inv.fif'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snr = 3.0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lambda2 = 1.0 / snr ** 2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method = "dSPM"  # use dSPM method (could also be MNE or sLORETA)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# Load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evoked = read_evokeds(fname_evoked, condition=0, baseline=(None, 0))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inverse_operator = read_inverse_operator(fname_inv)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 = apply_inverse(evoked, inverse_operator, lambda2, method, pick_ori=None)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stc.save('mne_%s_inverse' % method)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2920" y="2165400"/>
            <a:ext cx="9067320" cy="46728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Morph – move subject data to average subject “fsaverage”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432360" y="2627640"/>
            <a:ext cx="6982560" cy="291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import mne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import numpy as np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subject_from = 'aliceOhad'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subject_to = 'fsaverage'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fname='mne_dSPM_inverse'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stc_from = mne.read_source_estimate(fname)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vertices_to = [np.arange(10242), np.arange(10242)]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stc_to = mne.morph_data(subject_from, subject_to, stc_from, n_jobs=1, grade=vertices_to)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stc_to.save('%s_wbw-meg' % subject_to)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2920" y="2165400"/>
            <a:ext cx="9067320" cy="46728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Use PySurfer to view the results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432360" y="2627640"/>
            <a:ext cx="6982560" cy="406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 for the figure to open well run this script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 in ipython, call it like this:  </a:t>
            </a:r>
            <a:r>
              <a:rPr lang="en-GB" sz="1000">
                <a:solidFill>
                  <a:srgbClr val="ff3333"/>
                </a:solidFill>
                <a:latin typeface="Arial"/>
              </a:rPr>
              <a:t> ipython --gui=wx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#taken from http://pysurfer.github.io/auto_examples/plot_meg_inverse_solution.html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import numpy as np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from surfer import Brain, TimeViewer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from surfer.io import read_stc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 = Brain('fsaverage', 'both', 'pial', views='caudal')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stc = read_stc('fsaverage_wbw-meg-lh.stc')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data = stc['data']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vertices = stc['vertices']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time = 1e3 * np.linspace(stc['tmin'], stc['tmin'] + data.shape[1] * stc['tstep'], data.shape[1])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colormap = 'hot'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time_label = 'time=%0.2f ms'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brain.add_data(data, colormap=colormap, vertices=vertices, smoothing_steps=10,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1000">
                <a:solidFill>
                  <a:srgbClr val="000000"/>
                </a:solidFill>
                <a:latin typeface="Arial"/>
              </a:rPr>
              <a:t>time=time, time_label=time_label, hemi='lh')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stc = read_stc('fsaverage_wbw-meg-rh.stc')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data = stc['data']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vertices = stc['vertices']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brain.add_data(data, colormap=colormap, vertices=vertices, smoothing_steps=10,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               </a:t>
            </a:r>
            <a:r>
              <a:rPr lang="en-GB" sz="1000">
                <a:solidFill>
                  <a:srgbClr val="000000"/>
                </a:solidFill>
                <a:latin typeface="Arial"/>
              </a:rPr>
              <a:t>time=time, time_label=time_label, hemi='rh')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#brain.set_data_time_index(2)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ff"/>
                </a:solidFill>
                <a:latin typeface="Arial"/>
              </a:rPr>
              <a:t>#brain.scale_data_colormap(fmin=13, fmid=18, fmax=22, transparent=True)</a:t>
            </a:r>
            <a:endParaRPr/>
          </a:p>
          <a:p>
            <a:pPr>
              <a:lnSpc>
                <a:spcPct val="100000"/>
              </a:lnSpc>
            </a:pPr>
            <a:r>
              <a:rPr lang="en-GB" sz="1000">
                <a:solidFill>
                  <a:srgbClr val="000000"/>
                </a:solidFill>
                <a:latin typeface="Arial"/>
              </a:rPr>
              <a:t>viewer = TimeViewer(brain)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2920" y="2165400"/>
            <a:ext cx="9067320" cy="46728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See activity by the millisecond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6840" y="2664000"/>
            <a:ext cx="4420080" cy="40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6520" y="1875960"/>
            <a:ext cx="9066960" cy="17204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can use mne_analyze command line tool. We used it for corregistration, now for visualizing sources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" y="3059640"/>
            <a:ext cx="10076760" cy="454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6520" y="1800000"/>
            <a:ext cx="906696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SLORETA, inflated brain, all sorts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360" y="2284560"/>
            <a:ext cx="10076760" cy="452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Did I thank Denis?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Not enough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MNE requires cortex surface (individual MRI).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do it with FreeSurfer, it may take 12h.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Using current Ubuntu version (LTS) 14.04 and a freesurfer 5.1 I had to fix library issue but it should be fine with v 5.3.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After instalation of freesurfer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view results use tkmedit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May require manual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labour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503280" y="2678400"/>
            <a:ext cx="5398560" cy="34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recon-all -all -s Maor -i 20110815151552288.dicom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11880" y="2927520"/>
            <a:ext cx="3550680" cy="355032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503280" y="3398400"/>
            <a:ext cx="5398560" cy="34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tkmedit Maor brainmask.mgz -aux T1.mgz -surfs -aseg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27280" y="5111640"/>
            <a:ext cx="2517480" cy="169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MNE commands make BEM model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>
                <a:latin typeface="Arial"/>
              </a:rPr>
              <a:t>and stuff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503280" y="3419640"/>
            <a:ext cx="5398560" cy="897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mne_watershed_bem --atlas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mne_setup_mri --overwrite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503280" y="216540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need to install MNE, including MNE python for following procedures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There is a naming issue, so after watershed make a link so you have a *.surf file. Presuming free surfer is at usr/local:</a:t>
            </a:r>
            <a:endParaRPr/>
          </a:p>
        </p:txBody>
      </p:sp>
      <p:sp>
        <p:nvSpPr>
          <p:cNvPr id="56" name="CustomShape 4"/>
          <p:cNvSpPr/>
          <p:nvPr/>
        </p:nvSpPr>
        <p:spPr>
          <a:xfrm>
            <a:off x="432000" y="5544000"/>
            <a:ext cx="92930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Arial"/>
              </a:rPr>
              <a:t>ln -s /usr/local/freesurfer/subjects/${SUBJECT}/bem/watershed/${SUBJECT}_inner_skull_surface /usr/local/freesurfer/subjects/${SUBJECT}/bem/${SUBJECT}-inner_skull.surf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Make MNE read 4D data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3200">
                <a:latin typeface="Arial"/>
              </a:rPr>
              <a:t>export to .fif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502920" y="2165040"/>
            <a:ext cx="9067320" cy="52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need bti2fiff.py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 have it there: ~/mne-python/mne/commands/mne_bti2fiff.py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This converts the 4D-neuroimaging data to a *.fif (neuromag) data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a terminal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 Engemann for this function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can look at the bash script </a:t>
            </a:r>
            <a:r>
              <a:rPr lang="en-GB" sz="3200">
                <a:solidFill>
                  <a:srgbClr val="000000"/>
                </a:solidFill>
                <a:latin typeface="Arial"/>
              </a:rPr>
              <a:t>4Dtofiff </a:t>
            </a:r>
            <a:r>
              <a:rPr lang="en-GB" sz="3200">
                <a:solidFill>
                  <a:srgbClr val="ffffff"/>
                </a:solidFill>
                <a:latin typeface="Arial"/>
              </a:rPr>
              <a:t>for easy convert the data</a:t>
            </a: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575280" y="4298040"/>
            <a:ext cx="5398560" cy="34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mne_bti2fiff.py -p c,rfhp0.1Hz -o maor_raw.fif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Coregistration of MRI to headshape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3200">
                <a:latin typeface="Arial"/>
              </a:rPr>
              <a:t>in a terminal: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Load the digitization points from the *raw.fif file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Load the surface (I use pial, doesn't mater which one)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In View tab you open viewer and MRI viewer.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For both you should look for options – 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show digitizer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Choose    Adjust – Coordinate Alignment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You have to mark fiducials on the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scalp (white), then nudge or use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automatic alignment. Here the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nose is off by a few degrees. When done 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save transformation matrix using the button 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latin typeface="Arial"/>
              </a:rPr>
              <a:t>Save default (Maor_raw-trans.fif)</a:t>
            </a: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503640" y="2700000"/>
            <a:ext cx="5398200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mne_analyze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96000" y="4325760"/>
            <a:ext cx="4998240" cy="251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Use MNE website for many examples</a:t>
            </a:r>
            <a:endParaRPr/>
          </a:p>
          <a:p>
            <a:r>
              <a:rPr lang="en-GB" sz="2000">
                <a:latin typeface="Arial"/>
              </a:rPr>
              <a:t>Here is an example missing a line for filtering</a:t>
            </a:r>
            <a:endParaRPr/>
          </a:p>
          <a:p>
            <a:r>
              <a:rPr lang="en-GB" sz="2000">
                <a:latin typeface="Arial"/>
              </a:rPr>
              <a:t>See more examples at MNE4D/pyScripts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os</a:t>
            </a:r>
            <a:endParaRPr/>
          </a:p>
          <a:p>
            <a:r>
              <a:rPr lang="en-GB" sz="1000">
                <a:latin typeface="Arial"/>
              </a:rPr>
              <a:t>_, folder = os.path.split(os.getcwd())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mne</a:t>
            </a:r>
            <a:endParaRPr/>
          </a:p>
          <a:p>
            <a:r>
              <a:rPr lang="en-GB" sz="1000">
                <a:latin typeface="Arial"/>
              </a:rPr>
              <a:t>raw=mne.io.Raw('MNE/'+folder+'_raw.fif');</a:t>
            </a:r>
            <a:endParaRPr/>
          </a:p>
          <a:p>
            <a:r>
              <a:rPr lang="en-GB" sz="1000">
                <a:latin typeface="Arial"/>
              </a:rPr>
              <a:t>events = mne.find_events(raw, stim_channel='STI 014')</a:t>
            </a:r>
            <a:endParaRPr/>
          </a:p>
          <a:p>
            <a:r>
              <a:rPr lang="en-GB" sz="1000">
                <a:latin typeface="Arial"/>
              </a:rPr>
              <a:t>event_id = 2048  # the event number in events</a:t>
            </a:r>
            <a:endParaRPr/>
          </a:p>
          <a:p>
            <a:r>
              <a:rPr lang="en-GB" sz="1000">
                <a:latin typeface="Arial"/>
              </a:rPr>
              <a:t>tmin = -0.5  # start of each epoch (200ms before the trigger)</a:t>
            </a:r>
            <a:endParaRPr/>
          </a:p>
          <a:p>
            <a:r>
              <a:rPr lang="en-GB" sz="1000">
                <a:latin typeface="Arial"/>
              </a:rPr>
              <a:t>tmax = 0.8  # end of each epoch (500ms after the trigget)</a:t>
            </a:r>
            <a:endParaRPr/>
          </a:p>
          <a:p>
            <a:r>
              <a:rPr lang="en-GB" sz="1000">
                <a:latin typeface="Arial"/>
              </a:rPr>
              <a:t>picks = mne.pick_types(raw.info, meg=True, eeg=False, eog=False)</a:t>
            </a:r>
            <a:endParaRPr/>
          </a:p>
          <a:p>
            <a:r>
              <a:rPr lang="en-GB" sz="1000">
                <a:latin typeface="Arial"/>
              </a:rPr>
              <a:t>baseline = (None, 0)</a:t>
            </a:r>
            <a:endParaRPr/>
          </a:p>
          <a:p>
            <a:r>
              <a:rPr lang="en-GB" sz="1000">
                <a:latin typeface="Arial"/>
              </a:rPr>
              <a:t>#reject = dict(mag=4e-12)</a:t>
            </a:r>
            <a:endParaRPr/>
          </a:p>
          <a:p>
            <a:r>
              <a:rPr lang="en-GB" sz="1000">
                <a:latin typeface="Arial"/>
              </a:rPr>
              <a:t>epochs = mne.Epochs(raw, events, event_id, tmin, tmax, proj=True,picks=picks, baseline=baseline, preload=True)</a:t>
            </a:r>
            <a:endParaRPr/>
          </a:p>
          <a:p>
            <a:r>
              <a:rPr lang="en-GB" sz="1000">
                <a:latin typeface="Arial"/>
              </a:rPr>
              <a:t>epochs_data = epochs.get_data()</a:t>
            </a:r>
            <a:endParaRPr/>
          </a:p>
          <a:p>
            <a:r>
              <a:rPr lang="en-GB" sz="1000">
                <a:latin typeface="Arial"/>
              </a:rPr>
              <a:t>evoked = epochs.average()</a:t>
            </a:r>
            <a:endParaRPr/>
          </a:p>
          <a:p>
            <a:r>
              <a:rPr lang="en-GB" sz="1000">
                <a:latin typeface="Arial"/>
              </a:rPr>
              <a:t># plot</a:t>
            </a:r>
            <a:endParaRPr/>
          </a:p>
          <a:p>
            <a:r>
              <a:rPr lang="en-GB" sz="1000">
                <a:latin typeface="Arial"/>
              </a:rPr>
              <a:t>from mne.viz import plot_evoked</a:t>
            </a:r>
            <a:endParaRPr/>
          </a:p>
          <a:p>
            <a:r>
              <a:rPr lang="en-GB" sz="1000">
                <a:latin typeface="Arial"/>
              </a:rPr>
              <a:t>plot_evoked(evoked)</a:t>
            </a:r>
            <a:endParaRPr/>
          </a:p>
          <a:p>
            <a:r>
              <a:rPr lang="en-GB" sz="1000">
                <a:latin typeface="Arial"/>
              </a:rPr>
              <a:t># save</a:t>
            </a:r>
            <a:endParaRPr/>
          </a:p>
          <a:p>
            <a:r>
              <a:rPr lang="en-GB" sz="1000">
                <a:latin typeface="Arial"/>
              </a:rPr>
              <a:t>evoked.save('MNE/'+folder+'_wbw-ave.fif')</a:t>
            </a:r>
            <a:endParaRPr/>
          </a:p>
          <a:p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6000" y="1728000"/>
            <a:ext cx="3555720" cy="28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502920" y="2165040"/>
            <a:ext cx="9067320" cy="43808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Note that the events are read from the trigger channel STI 014</a:t>
            </a:r>
            <a:endParaRPr/>
          </a:p>
          <a:p>
            <a:r>
              <a:rPr lang="en-GB" sz="2000">
                <a:latin typeface="Arial"/>
              </a:rPr>
              <a:t>You can make an event file and use mne.read_events to read it</a:t>
            </a:r>
            <a:endParaRPr/>
          </a:p>
          <a:p>
            <a:r>
              <a:rPr lang="en-GB" sz="2000">
                <a:latin typeface="Arial"/>
              </a:rPr>
              <a:t>First column is the sample of each event, second column is from which trigger value the event goes up (zero) and the 3</a:t>
            </a:r>
            <a:r>
              <a:rPr lang="en-GB" sz="2000" baseline="101000">
                <a:latin typeface="Arial"/>
              </a:rPr>
              <a:t>rd</a:t>
            </a:r>
            <a:r>
              <a:rPr lang="en-GB" sz="2000">
                <a:latin typeface="Arial"/>
              </a:rPr>
              <a:t> column is to which trigger value it rises (say 100 for one condition and 102 for another)</a:t>
            </a:r>
            <a:endParaRPr/>
          </a:p>
          <a:p>
            <a:r>
              <a:rPr lang="en-GB" sz="2000">
                <a:latin typeface="Arial"/>
              </a:rPr>
              <a:t>In matlab you can do something like:</a:t>
            </a:r>
            <a:endParaRPr/>
          </a:p>
          <a:p>
            <a:r>
              <a:rPr lang="en-GB" sz="2000">
                <a:latin typeface="Arial"/>
              </a:rPr>
              <a:t>evt=[2512 0 100; 3721 0 102; 5010 0 100];</a:t>
            </a:r>
            <a:endParaRPr/>
          </a:p>
          <a:p>
            <a:r>
              <a:rPr lang="en-GB" sz="2000">
                <a:latin typeface="Arial"/>
              </a:rPr>
              <a:t>mne_write_events('sub1-eve.fif',evt);</a:t>
            </a:r>
            <a:endParaRPr/>
          </a:p>
          <a:p>
            <a:r>
              <a:rPr lang="en-GB" sz="2000">
                <a:latin typeface="Arial"/>
              </a:rPr>
              <a:t>The function is in fieldtrip toolbox.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Alternatively you can save the three columns as a text file called sub1-eve.txt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Note that sample number 1 in matlab is sample number 0 in python!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2920" y="301320"/>
            <a:ext cx="906732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502920" y="2165400"/>
            <a:ext cx="9067320" cy="46728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200">
                <a:latin typeface="Arial"/>
              </a:rPr>
              <a:t>calculate noise covariance, forward and inverse solution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python: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Bash (terminal):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Inverse solution depends on noise cov only. I sometimes use empty room noise cov, as in this example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503280" y="4320000"/>
            <a:ext cx="8711640" cy="129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mne_setup_source_space --ico -6 --overwrite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mne_setup_forward_model --homog --surf --ico 4 --overwrite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mne_do_forward_solution --spacing oct-6 mindist --overwrite --meas maor_raw.fif --megonly --noisecov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mne_do_inverse_operator --fwd maor_raw-oct-6-fwd.fif --deep --loose 0.2 --meg</a:t>
            </a:r>
            <a:endParaRPr/>
          </a:p>
        </p:txBody>
      </p:sp>
      <p:sp>
        <p:nvSpPr>
          <p:cNvPr id="72" name="CustomShape 4"/>
          <p:cNvSpPr/>
          <p:nvPr/>
        </p:nvSpPr>
        <p:spPr>
          <a:xfrm>
            <a:off x="504360" y="2987640"/>
            <a:ext cx="5398560" cy="57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 = mne.compute_covariance(epochs, tmin=None, tmax=0)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cov.save('maorf_raw-cov.fif')</a:t>
            </a:r>
            <a:endParaRPr/>
          </a:p>
        </p:txBody>
      </p:sp>
      <p:sp>
        <p:nvSpPr>
          <p:cNvPr id="73" name="CustomShape 5"/>
          <p:cNvSpPr/>
          <p:nvPr/>
        </p:nvSpPr>
        <p:spPr>
          <a:xfrm>
            <a:off x="1152000" y="6696000"/>
            <a:ext cx="7487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mne_do_inverse_operator --fwd maor_raw-oct-6-fwd.fif --deep --loose 0.2 --meg --noisecov ~/Data/emptyRoom/empty-cov.fif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