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7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2.png" ContentType="image/png"/>
  <Override PartName="/ppt/media/image30.png" ContentType="image/png"/>
  <Override PartName="/ppt/media/image27.png" ContentType="image/png"/>
  <Override PartName="/ppt/media/image26.png" ContentType="image/png"/>
  <Override PartName="/ppt/media/image33.png" ContentType="image/png"/>
  <Override PartName="/ppt/media/image25.png" ContentType="image/png"/>
  <Override PartName="/ppt/media/image28.png" ContentType="image/png"/>
  <Override PartName="/ppt/media/image22.png" ContentType="image/png"/>
  <Override PartName="/ppt/media/image31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6.png" ContentType="image/png"/>
  <Override PartName="/ppt/media/image17.png" ContentType="image/png"/>
  <Override PartName="/ppt/media/image14.png" ContentType="image/png"/>
  <Override PartName="/ppt/media/image13.png" ContentType="image/png"/>
  <Override PartName="/ppt/media/image23.png" ContentType="image/png"/>
  <Override PartName="/ppt/media/image35.png" ContentType="image/png"/>
  <Override PartName="/ppt/media/image12.png" ContentType="image/png"/>
  <Override PartName="/ppt/media/image10.png" ContentType="image/png"/>
  <Override PartName="/ppt/media/image15.png" ContentType="image/png"/>
  <Override PartName="/ppt/media/image9.png" ContentType="image/png"/>
  <Override PartName="/ppt/media/image8.png" ContentType="image/png"/>
  <Override PartName="/ppt/media/image29.png" ContentType="image/png"/>
  <Override PartName="/ppt/media/image34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ectangle 1"/>
          <p:cNvSpPr/>
          <p:nvPr/>
        </p:nvSpPr>
        <p:spPr>
          <a:xfrm>
            <a:off x="0" y="0"/>
            <a:ext cx="7772400" cy="100584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35" name="CustomShape 2"/>
          <p:cNvSpPr/>
          <p:nvPr/>
        </p:nvSpPr>
        <p:spPr>
          <a:xfrm>
            <a:off x="0" y="0"/>
            <a:ext cx="7772400" cy="10058400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</p:sp>
      <p:sp>
        <p:nvSpPr>
          <p:cNvPr id="236" name="CustomShape 3"/>
          <p:cNvSpPr/>
          <p:nvPr/>
        </p:nvSpPr>
        <p:spPr>
          <a:xfrm>
            <a:off x="0" y="0"/>
            <a:ext cx="7772400" cy="10058400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</p:sp>
      <p:sp>
        <p:nvSpPr>
          <p:cNvPr id="237" name="CustomShape 4"/>
          <p:cNvSpPr/>
          <p:nvPr/>
        </p:nvSpPr>
        <p:spPr>
          <a:xfrm>
            <a:off x="0" y="0"/>
            <a:ext cx="7772400" cy="10058400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</p:sp>
      <p:sp>
        <p:nvSpPr>
          <p:cNvPr id="238" name="CustomShape 5"/>
          <p:cNvSpPr/>
          <p:nvPr/>
        </p:nvSpPr>
        <p:spPr>
          <a:xfrm>
            <a:off x="0" y="0"/>
            <a:ext cx="7772400" cy="10058400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</p:sp>
      <p:sp>
        <p:nvSpPr>
          <p:cNvPr id="239" name="CustomShape 6"/>
          <p:cNvSpPr/>
          <p:nvPr/>
        </p:nvSpPr>
        <p:spPr>
          <a:xfrm>
            <a:off x="0" y="0"/>
            <a:ext cx="7772400" cy="10058400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</p:sp>
      <p:sp>
        <p:nvSpPr>
          <p:cNvPr id="240" name="PlaceHolder 7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08560" cy="4516560"/>
          </a:xfrm>
          <a:prstGeom prst="rect">
            <a:avLst/>
          </a:prstGeom>
        </p:spPr>
        <p:txBody>
          <a:bodyPr lIns="0" rIns="0" tIns="0" bIns="0"/>
          <a:p>
            <a:r>
              <a:rPr lang="en-GB" sz="1200">
                <a:latin typeface="Times New Roman"/>
              </a:rPr>
              <a:t>Click to edit the notes' format</a:t>
            </a:r>
            <a:endParaRPr/>
          </a:p>
        </p:txBody>
      </p:sp>
      <p:sp>
        <p:nvSpPr>
          <p:cNvPr id="241" name="PlaceHolder 8"/>
          <p:cNvSpPr>
            <a:spLocks noGrp="1"/>
          </p:cNvSpPr>
          <p:nvPr>
            <p:ph type="hdr"/>
          </p:nvPr>
        </p:nvSpPr>
        <p:spPr>
          <a:xfrm>
            <a:off x="0" y="-360"/>
            <a:ext cx="3363840" cy="4935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93000"/>
              </a:lnSpc>
            </a:pPr>
            <a:r>
              <a:rPr lang="en-GB" sz="1400">
                <a:solidFill>
                  <a:srgbClr val="ffffff"/>
                </a:solidFill>
                <a:latin typeface="Times New Roman"/>
                <a:ea typeface="DejaVu Sans"/>
              </a:rPr>
              <a:t>&lt;header&gt;</a:t>
            </a:r>
            <a:endParaRPr/>
          </a:p>
        </p:txBody>
      </p:sp>
      <p:sp>
        <p:nvSpPr>
          <p:cNvPr id="242" name="PlaceHolder 9"/>
          <p:cNvSpPr>
            <a:spLocks noGrp="1"/>
          </p:cNvSpPr>
          <p:nvPr>
            <p:ph type="dt"/>
          </p:nvPr>
        </p:nvSpPr>
        <p:spPr>
          <a:xfrm>
            <a:off x="4398480" y="-360"/>
            <a:ext cx="3364200" cy="49356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93000"/>
              </a:lnSpc>
            </a:pPr>
            <a:r>
              <a:rPr lang="en-GB" sz="1400">
                <a:solidFill>
                  <a:srgbClr val="ffffff"/>
                </a:solidFill>
                <a:latin typeface="Times New Roman"/>
                <a:ea typeface="DejaVu Sans"/>
              </a:rPr>
              <a:t>&lt;date/time&gt;</a:t>
            </a:r>
            <a:endParaRPr/>
          </a:p>
        </p:txBody>
      </p:sp>
      <p:sp>
        <p:nvSpPr>
          <p:cNvPr id="243" name="PlaceHolder 10"/>
          <p:cNvSpPr>
            <a:spLocks noGrp="1"/>
          </p:cNvSpPr>
          <p:nvPr>
            <p:ph type="ftr"/>
          </p:nvPr>
        </p:nvSpPr>
        <p:spPr>
          <a:xfrm>
            <a:off x="0" y="9555120"/>
            <a:ext cx="3363840" cy="49392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93000"/>
              </a:lnSpc>
            </a:pPr>
            <a:r>
              <a:rPr lang="en-GB" sz="1400">
                <a:solidFill>
                  <a:srgbClr val="ffffff"/>
                </a:solidFill>
                <a:latin typeface="Times New Roman"/>
                <a:ea typeface="DejaVu Sans"/>
              </a:rPr>
              <a:t>&lt;footer&gt;</a:t>
            </a:r>
            <a:endParaRPr/>
          </a:p>
        </p:txBody>
      </p:sp>
      <p:sp>
        <p:nvSpPr>
          <p:cNvPr id="244" name="PlaceHolder 11"/>
          <p:cNvSpPr>
            <a:spLocks noGrp="1"/>
          </p:cNvSpPr>
          <p:nvPr>
            <p:ph type="sldNum"/>
          </p:nvPr>
        </p:nvSpPr>
        <p:spPr>
          <a:xfrm>
            <a:off x="4398480" y="9555120"/>
            <a:ext cx="3364200" cy="49392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93000"/>
              </a:lnSpc>
            </a:pPr>
            <a:fld id="{B06D2841-0D70-476A-B60B-B44D98E2D5EA}" type="slidenum">
              <a:rPr lang="en-GB" sz="1400">
                <a:solidFill>
                  <a:srgbClr val="ffffff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777600" y="4776840"/>
            <a:ext cx="6218280" cy="4525920"/>
          </a:xfrm>
          <a:prstGeom prst="rect">
            <a:avLst/>
          </a:prstGeom>
        </p:spPr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 txBox="1"/>
          <p:nvPr/>
        </p:nvSpPr>
        <p:spPr>
          <a:xfrm>
            <a:off x="777960" y="4776840"/>
            <a:ext cx="6216480" cy="4525920"/>
          </a:xfrm>
          <a:prstGeom prst="rect">
            <a:avLst/>
          </a:prstGeom>
        </p:spPr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777960" y="4776840"/>
            <a:ext cx="6216480" cy="4525920"/>
          </a:xfrm>
          <a:prstGeom prst="rect">
            <a:avLst/>
          </a:prstGeom>
        </p:spPr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777960" y="4776840"/>
            <a:ext cx="6216480" cy="4525920"/>
          </a:xfrm>
          <a:prstGeom prst="rect">
            <a:avLst/>
          </a:prstGeom>
        </p:spPr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777960" y="4776840"/>
            <a:ext cx="6216480" cy="4525920"/>
          </a:xfrm>
          <a:prstGeom prst="rect">
            <a:avLst/>
          </a:prstGeom>
        </p:spPr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Shape 1"/>
          <p:cNvSpPr txBox="1"/>
          <p:nvPr/>
        </p:nvSpPr>
        <p:spPr>
          <a:xfrm>
            <a:off x="777960" y="4776840"/>
            <a:ext cx="6216480" cy="4525920"/>
          </a:xfrm>
          <a:prstGeom prst="rect">
            <a:avLst/>
          </a:prstGeom>
        </p:spPr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777960" y="4776840"/>
            <a:ext cx="6216480" cy="4525920"/>
          </a:xfrm>
          <a:prstGeom prst="rect">
            <a:avLst/>
          </a:prstGeom>
        </p:spPr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Shape 1"/>
          <p:cNvSpPr txBox="1"/>
          <p:nvPr/>
        </p:nvSpPr>
        <p:spPr>
          <a:xfrm>
            <a:off x="777960" y="4776840"/>
            <a:ext cx="6216480" cy="4525920"/>
          </a:xfrm>
          <a:prstGeom prst="rect">
            <a:avLst/>
          </a:prstGeom>
        </p:spPr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777960" y="4776840"/>
            <a:ext cx="6216480" cy="4525920"/>
          </a:xfrm>
          <a:prstGeom prst="rect">
            <a:avLst/>
          </a:prstGeom>
        </p:spPr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Shape 1"/>
          <p:cNvSpPr txBox="1"/>
          <p:nvPr/>
        </p:nvSpPr>
        <p:spPr>
          <a:xfrm>
            <a:off x="777960" y="4776840"/>
            <a:ext cx="6216480" cy="4525920"/>
          </a:xfrm>
          <a:prstGeom prst="rect">
            <a:avLst/>
          </a:prstGeom>
        </p:spPr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Shape 1"/>
          <p:cNvSpPr txBox="1"/>
          <p:nvPr/>
        </p:nvSpPr>
        <p:spPr>
          <a:xfrm>
            <a:off x="777960" y="4776840"/>
            <a:ext cx="6216480" cy="4525920"/>
          </a:xfrm>
          <a:prstGeom prst="rect">
            <a:avLst/>
          </a:prstGeom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6.png"/><Relationship Id="rId3" Type="http://schemas.openxmlformats.org/officeDocument/2006/relationships/image" Target="../media/image17.png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1560" cy="125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2920" y="2165040"/>
            <a:ext cx="9061560" cy="20865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2920" y="4450320"/>
            <a:ext cx="9061560" cy="20865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1560" cy="125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2920" y="2165040"/>
            <a:ext cx="4421880" cy="20865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46200" y="2165040"/>
            <a:ext cx="4421880" cy="20865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46200" y="4450320"/>
            <a:ext cx="4421880" cy="20865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2920" y="4450320"/>
            <a:ext cx="4421880" cy="20865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1560" cy="125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2920" y="2165040"/>
            <a:ext cx="9061560" cy="437508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2920" y="2165040"/>
            <a:ext cx="9061560" cy="437508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1760" y="2164680"/>
            <a:ext cx="5483160" cy="43750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1760" y="2164680"/>
            <a:ext cx="5483160" cy="4375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1560" cy="125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2920" y="2165040"/>
            <a:ext cx="9061560" cy="4375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1560" cy="125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2920" y="2165040"/>
            <a:ext cx="9061560" cy="437508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1560" cy="125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2920" y="2165040"/>
            <a:ext cx="4421880" cy="437508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46200" y="2165040"/>
            <a:ext cx="4421880" cy="437508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1560" cy="125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2920" y="301320"/>
            <a:ext cx="9061560" cy="580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1560" cy="125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2920" y="2165040"/>
            <a:ext cx="4421880" cy="20865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2920" y="4450320"/>
            <a:ext cx="4421880" cy="20865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46200" y="2165040"/>
            <a:ext cx="4421880" cy="437508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1560" cy="125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2920" y="2165040"/>
            <a:ext cx="9061560" cy="4375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1560" cy="125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2920" y="2165040"/>
            <a:ext cx="4421880" cy="437508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46200" y="2165040"/>
            <a:ext cx="4421880" cy="20865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46200" y="4450320"/>
            <a:ext cx="4421880" cy="20865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1560" cy="125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2920" y="2165040"/>
            <a:ext cx="4421880" cy="20865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46200" y="2165040"/>
            <a:ext cx="4421880" cy="20865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2920" y="4450320"/>
            <a:ext cx="9061560" cy="20865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1560" cy="125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2920" y="2165040"/>
            <a:ext cx="9061560" cy="20865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2920" y="4450320"/>
            <a:ext cx="9061560" cy="20865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1560" cy="125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2920" y="2165040"/>
            <a:ext cx="4421880" cy="20865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46200" y="2165040"/>
            <a:ext cx="4421880" cy="20865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146200" y="4450320"/>
            <a:ext cx="4421880" cy="20865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02920" y="4450320"/>
            <a:ext cx="4421880" cy="20865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1560" cy="125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2920" y="2165040"/>
            <a:ext cx="9061560" cy="437508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02920" y="2165040"/>
            <a:ext cx="9061560" cy="437508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1760" y="2164680"/>
            <a:ext cx="5483160" cy="43750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1760" y="2164680"/>
            <a:ext cx="5483160" cy="4375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1560" cy="125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502920" y="2165040"/>
            <a:ext cx="9061560" cy="4375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1560" cy="125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2920" y="2165040"/>
            <a:ext cx="9061560" cy="437508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1560" cy="125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2920" y="2165040"/>
            <a:ext cx="4421880" cy="437508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46200" y="2165040"/>
            <a:ext cx="4421880" cy="437508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1560" cy="125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1560" cy="125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2920" y="2165040"/>
            <a:ext cx="9061560" cy="437508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502920" y="301320"/>
            <a:ext cx="9061560" cy="580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1560" cy="125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2920" y="2165040"/>
            <a:ext cx="4421880" cy="20865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02920" y="4450320"/>
            <a:ext cx="4421880" cy="20865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146200" y="2165040"/>
            <a:ext cx="4421880" cy="437508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1560" cy="125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2920" y="2165040"/>
            <a:ext cx="4421880" cy="437508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46200" y="2165040"/>
            <a:ext cx="4421880" cy="20865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146200" y="4450320"/>
            <a:ext cx="4421880" cy="20865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1560" cy="125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2920" y="2165040"/>
            <a:ext cx="4421880" cy="20865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46200" y="2165040"/>
            <a:ext cx="4421880" cy="20865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02920" y="4450320"/>
            <a:ext cx="9061560" cy="20865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1560" cy="125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2920" y="2165040"/>
            <a:ext cx="9061560" cy="20865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2920" y="4450320"/>
            <a:ext cx="9061560" cy="20865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1560" cy="125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2920" y="2165040"/>
            <a:ext cx="4421880" cy="20865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46200" y="2165040"/>
            <a:ext cx="4421880" cy="20865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146200" y="4450320"/>
            <a:ext cx="4421880" cy="20865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2920" y="4450320"/>
            <a:ext cx="4421880" cy="20865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1560" cy="125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2920" y="2165040"/>
            <a:ext cx="9061560" cy="437508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02920" y="2165040"/>
            <a:ext cx="9061560" cy="437508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pic>
        <p:nvPicPr>
          <p:cNvPr id="11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1760" y="2164680"/>
            <a:ext cx="5483160" cy="437508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1760" y="2164680"/>
            <a:ext cx="5483160" cy="4375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1560" cy="125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502920" y="2165040"/>
            <a:ext cx="9061560" cy="4375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1560" cy="125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502920" y="2165040"/>
            <a:ext cx="9061560" cy="437508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1560" cy="125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2920" y="2165040"/>
            <a:ext cx="4421880" cy="437508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46200" y="2165040"/>
            <a:ext cx="4421880" cy="437508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1560" cy="125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2920" y="2165040"/>
            <a:ext cx="4421880" cy="437508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146200" y="2165040"/>
            <a:ext cx="4421880" cy="437508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1560" cy="125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502920" y="301320"/>
            <a:ext cx="9061560" cy="580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1560" cy="125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2920" y="2165040"/>
            <a:ext cx="4421880" cy="20865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02920" y="4450320"/>
            <a:ext cx="4421880" cy="20865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5146200" y="2165040"/>
            <a:ext cx="4421880" cy="437508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1560" cy="125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2920" y="2165040"/>
            <a:ext cx="4421880" cy="437508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146200" y="2165040"/>
            <a:ext cx="4421880" cy="20865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5146200" y="4450320"/>
            <a:ext cx="4421880" cy="20865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1560" cy="125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2920" y="2165040"/>
            <a:ext cx="4421880" cy="20865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146200" y="2165040"/>
            <a:ext cx="4421880" cy="20865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502920" y="4450320"/>
            <a:ext cx="9061560" cy="20865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1560" cy="125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02920" y="2165040"/>
            <a:ext cx="9061560" cy="20865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02920" y="4450320"/>
            <a:ext cx="9061560" cy="20865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1560" cy="125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502920" y="2165040"/>
            <a:ext cx="4421880" cy="20865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5146200" y="2165040"/>
            <a:ext cx="4421880" cy="20865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5146200" y="4450320"/>
            <a:ext cx="4421880" cy="20865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502920" y="4450320"/>
            <a:ext cx="4421880" cy="20865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1560" cy="125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2920" y="2165040"/>
            <a:ext cx="9061560" cy="437508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02920" y="2165040"/>
            <a:ext cx="9061560" cy="437508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pic>
        <p:nvPicPr>
          <p:cNvPr id="15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1760" y="2164680"/>
            <a:ext cx="5483160" cy="4375080"/>
          </a:xfrm>
          <a:prstGeom prst="rect">
            <a:avLst/>
          </a:prstGeom>
          <a:ln>
            <a:noFill/>
          </a:ln>
        </p:spPr>
      </p:pic>
      <p:pic>
        <p:nvPicPr>
          <p:cNvPr id="15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1760" y="2164680"/>
            <a:ext cx="5483160" cy="4375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1560" cy="125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1560" cy="125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2" name="PlaceHolder 2"/>
          <p:cNvSpPr>
            <a:spLocks noGrp="1"/>
          </p:cNvSpPr>
          <p:nvPr>
            <p:ph type="subTitle"/>
          </p:nvPr>
        </p:nvSpPr>
        <p:spPr>
          <a:xfrm>
            <a:off x="502920" y="2165040"/>
            <a:ext cx="9061560" cy="4375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1560" cy="125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2920" y="2165040"/>
            <a:ext cx="9061560" cy="437508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1560" cy="125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502920" y="2165040"/>
            <a:ext cx="4421880" cy="437508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5146200" y="2165040"/>
            <a:ext cx="4421880" cy="437508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1560" cy="125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ubTitle"/>
          </p:nvPr>
        </p:nvSpPr>
        <p:spPr>
          <a:xfrm>
            <a:off x="502920" y="301320"/>
            <a:ext cx="9061560" cy="580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1560" cy="125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502920" y="2165040"/>
            <a:ext cx="4421880" cy="20865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502920" y="4450320"/>
            <a:ext cx="4421880" cy="20865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5146200" y="2165040"/>
            <a:ext cx="4421880" cy="437508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1560" cy="125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502920" y="2165040"/>
            <a:ext cx="4421880" cy="437508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5146200" y="2165040"/>
            <a:ext cx="4421880" cy="20865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5146200" y="4450320"/>
            <a:ext cx="4421880" cy="20865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1560" cy="125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502920" y="2165040"/>
            <a:ext cx="4421880" cy="20865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5146200" y="2165040"/>
            <a:ext cx="4421880" cy="20865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502920" y="4450320"/>
            <a:ext cx="9061560" cy="20865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1560" cy="125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502920" y="2165040"/>
            <a:ext cx="9061560" cy="20865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502920" y="4450320"/>
            <a:ext cx="9061560" cy="20865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1560" cy="125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502920" y="2165040"/>
            <a:ext cx="4421880" cy="20865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5146200" y="2165040"/>
            <a:ext cx="4421880" cy="20865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5146200" y="4450320"/>
            <a:ext cx="4421880" cy="20865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502920" y="4450320"/>
            <a:ext cx="4421880" cy="20865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2920" y="301320"/>
            <a:ext cx="9061560" cy="580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1560" cy="125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02920" y="2165040"/>
            <a:ext cx="9061560" cy="437508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502920" y="2165040"/>
            <a:ext cx="9061560" cy="437508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pic>
        <p:nvPicPr>
          <p:cNvPr id="19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1760" y="2164680"/>
            <a:ext cx="5483160" cy="4375080"/>
          </a:xfrm>
          <a:prstGeom prst="rect">
            <a:avLst/>
          </a:prstGeom>
          <a:ln>
            <a:noFill/>
          </a:ln>
        </p:spPr>
      </p:pic>
      <p:pic>
        <p:nvPicPr>
          <p:cNvPr id="19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1760" y="2164680"/>
            <a:ext cx="5483160" cy="4375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1560" cy="125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1" name="PlaceHolder 2"/>
          <p:cNvSpPr>
            <a:spLocks noGrp="1"/>
          </p:cNvSpPr>
          <p:nvPr>
            <p:ph type="subTitle"/>
          </p:nvPr>
        </p:nvSpPr>
        <p:spPr>
          <a:xfrm>
            <a:off x="502920" y="2165040"/>
            <a:ext cx="9061560" cy="4375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1560" cy="125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02920" y="2165040"/>
            <a:ext cx="9061560" cy="437508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1560" cy="125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502920" y="2165040"/>
            <a:ext cx="4421880" cy="437508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5146200" y="2165040"/>
            <a:ext cx="4421880" cy="437508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1560" cy="125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ubTitle"/>
          </p:nvPr>
        </p:nvSpPr>
        <p:spPr>
          <a:xfrm>
            <a:off x="502920" y="301320"/>
            <a:ext cx="9061560" cy="580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1560" cy="125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502920" y="2165040"/>
            <a:ext cx="4421880" cy="20865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502920" y="4450320"/>
            <a:ext cx="4421880" cy="20865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5146200" y="2165040"/>
            <a:ext cx="4421880" cy="437508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1560" cy="125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502920" y="2165040"/>
            <a:ext cx="4421880" cy="437508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5146200" y="2165040"/>
            <a:ext cx="4421880" cy="20865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5146200" y="4450320"/>
            <a:ext cx="4421880" cy="20865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1560" cy="125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502920" y="2165040"/>
            <a:ext cx="4421880" cy="20865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5146200" y="2165040"/>
            <a:ext cx="4421880" cy="20865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502920" y="4450320"/>
            <a:ext cx="9061560" cy="20865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1560" cy="125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2920" y="2165040"/>
            <a:ext cx="4421880" cy="20865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2920" y="4450320"/>
            <a:ext cx="4421880" cy="20865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46200" y="2165040"/>
            <a:ext cx="4421880" cy="437508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1560" cy="125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502920" y="2165040"/>
            <a:ext cx="9061560" cy="20865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502920" y="4450320"/>
            <a:ext cx="9061560" cy="20865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1560" cy="125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502920" y="2165040"/>
            <a:ext cx="4421880" cy="20865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5146200" y="2165040"/>
            <a:ext cx="4421880" cy="20865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5146200" y="4450320"/>
            <a:ext cx="4421880" cy="20865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228" name="PlaceHolder 5"/>
          <p:cNvSpPr>
            <a:spLocks noGrp="1"/>
          </p:cNvSpPr>
          <p:nvPr>
            <p:ph type="body"/>
          </p:nvPr>
        </p:nvSpPr>
        <p:spPr>
          <a:xfrm>
            <a:off x="502920" y="4450320"/>
            <a:ext cx="4421880" cy="20865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1560" cy="125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502920" y="2165040"/>
            <a:ext cx="9061560" cy="437508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502920" y="2165040"/>
            <a:ext cx="9061560" cy="437508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pic>
        <p:nvPicPr>
          <p:cNvPr id="23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1760" y="2164680"/>
            <a:ext cx="5483160" cy="4375080"/>
          </a:xfrm>
          <a:prstGeom prst="rect">
            <a:avLst/>
          </a:prstGeom>
          <a:ln>
            <a:noFill/>
          </a:ln>
        </p:spPr>
      </p:pic>
      <p:pic>
        <p:nvPicPr>
          <p:cNvPr id="23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1760" y="2164680"/>
            <a:ext cx="5483160" cy="4375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1560" cy="125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2920" y="2165040"/>
            <a:ext cx="4421880" cy="437508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46200" y="2165040"/>
            <a:ext cx="4421880" cy="20865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46200" y="4450320"/>
            <a:ext cx="4421880" cy="20865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1560" cy="125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2920" y="2165040"/>
            <a:ext cx="4421880" cy="20865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46200" y="2165040"/>
            <a:ext cx="4421880" cy="20865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2920" y="4450320"/>
            <a:ext cx="9061560" cy="20865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1560" cy="1252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8859960" cy="4375440"/>
          </a:xfrm>
          <a:prstGeom prst="rect">
            <a:avLst/>
          </a:prstGeom>
        </p:spPr>
        <p:txBody>
          <a:bodyPr lIns="0" rIns="0" tIns="28080" bIns="0"/>
          <a:p>
            <a:pPr/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/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Font typeface="Times New Roman"/>
              <a:buChar char="•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Font typeface="Times New Roman"/>
              <a:buChar char="–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Font typeface="Times New Roman"/>
              <a:buChar char="»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Font typeface="Times New Roman"/>
              <a:buChar char="»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Font typeface="Times New Roman"/>
              <a:buChar char="»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2920" y="6886440"/>
            <a:ext cx="2338200" cy="511200"/>
          </a:xfrm>
          <a:prstGeom prst="rect">
            <a:avLst/>
          </a:prstGeom>
        </p:spPr>
        <p:txBody>
          <a:bodyPr lIns="0" rIns="0" tIns="0" bIns="0"/>
          <a:p>
            <a:pPr/>
            <a:r>
              <a:rPr lang="en-GB">
                <a:latin typeface="Arial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8080" y="6886440"/>
            <a:ext cx="3186000" cy="511200"/>
          </a:xfrm>
          <a:prstGeom prst="rect">
            <a:avLst/>
          </a:prstGeom>
        </p:spPr>
        <p:txBody>
          <a:bodyPr lIns="0" rIns="0" tIns="0" bIns="0"/>
          <a:p>
            <a:pPr/>
            <a:r>
              <a:rPr lang="en-GB">
                <a:latin typeface="Arial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720" y="6886440"/>
            <a:ext cx="2338560" cy="511200"/>
          </a:xfrm>
          <a:prstGeom prst="rect">
            <a:avLst/>
          </a:prstGeom>
        </p:spPr>
        <p:txBody>
          <a:bodyPr lIns="0" rIns="0" tIns="0" bIns="0"/>
          <a:p>
            <a:pPr/>
            <a:fld id="{61B32F7A-4AF7-4736-BF90-B73080BDB62F}" type="slidenum">
              <a:rPr lang="en-GB">
                <a:latin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720360" y="684000"/>
            <a:ext cx="8450280" cy="101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1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20360" y="1949040"/>
            <a:ext cx="8845560" cy="4375080"/>
          </a:xfrm>
          <a:prstGeom prst="rect">
            <a:avLst/>
          </a:prstGeom>
        </p:spPr>
        <p:txBody>
          <a:bodyPr lIns="0" rIns="0" tIns="28080" bIns="0"/>
          <a:p>
            <a:pPr/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/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Font typeface="Times New Roman"/>
              <a:buChar char="•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Font typeface="Times New Roman"/>
              <a:buChar char="–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Font typeface="Times New Roman"/>
              <a:buChar char="»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Font typeface="Times New Roman"/>
              <a:buChar char="»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Font typeface="Times New Roman"/>
              <a:buChar char="»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539640" y="6318360"/>
            <a:ext cx="2338560" cy="51120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93000"/>
              </a:lnSpc>
            </a:pPr>
            <a:r>
              <a:rPr lang="en-GB" sz="1400">
                <a:solidFill>
                  <a:srgbClr val="000000"/>
                </a:solidFill>
                <a:latin typeface="Times New Roman"/>
                <a:ea typeface="DejaVu Sans"/>
              </a:rPr>
              <a:t>&lt;date/time&gt;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266640" y="6346800"/>
            <a:ext cx="3186360" cy="511200"/>
          </a:xfrm>
          <a:prstGeom prst="rect">
            <a:avLst/>
          </a:prstGeom>
        </p:spPr>
        <p:txBody>
          <a:bodyPr lIns="0" rIns="0" tIns="0" bIns="0"/>
          <a:p>
            <a:pPr algn="ctr">
              <a:lnSpc>
                <a:spcPct val="93000"/>
              </a:lnSpc>
            </a:pPr>
            <a:r>
              <a:rPr lang="en-GB" sz="1400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831000" y="6346800"/>
            <a:ext cx="2338560" cy="51120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93000"/>
              </a:lnSpc>
            </a:pPr>
            <a:fld id="{A299CA75-38EF-4B10-BF7C-305418CC4434}" type="slidenum">
              <a:rPr lang="en-GB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1560" cy="1252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1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61560" cy="4375440"/>
          </a:xfrm>
          <a:prstGeom prst="rect">
            <a:avLst/>
          </a:prstGeom>
        </p:spPr>
        <p:txBody>
          <a:bodyPr lIns="0" rIns="0" tIns="28080" bIns="0"/>
          <a:p>
            <a:pPr/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/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Font typeface="Times New Roman"/>
              <a:buChar char="•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Font typeface="Times New Roman"/>
              <a:buChar char="–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Font typeface="Times New Roman"/>
              <a:buChar char="»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Font typeface="Times New Roman"/>
              <a:buChar char="»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Font typeface="Times New Roman"/>
              <a:buChar char="»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502920" y="6886440"/>
            <a:ext cx="2338200" cy="51120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93000"/>
              </a:lnSpc>
            </a:pPr>
            <a:r>
              <a:rPr lang="en-GB" sz="1400">
                <a:solidFill>
                  <a:srgbClr val="ffffff"/>
                </a:solidFill>
                <a:latin typeface="Times New Roman"/>
                <a:ea typeface="DejaVu Sans"/>
              </a:rPr>
              <a:t>&lt;date/time&gt;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3448080" y="6886440"/>
            <a:ext cx="3186000" cy="511200"/>
          </a:xfrm>
          <a:prstGeom prst="rect">
            <a:avLst/>
          </a:prstGeom>
        </p:spPr>
        <p:txBody>
          <a:bodyPr lIns="0" rIns="0" tIns="0" bIns="0"/>
          <a:p>
            <a:pPr algn="ctr">
              <a:lnSpc>
                <a:spcPct val="93000"/>
              </a:lnSpc>
            </a:pPr>
            <a:r>
              <a:rPr lang="en-GB" sz="1400">
                <a:solidFill>
                  <a:srgbClr val="ffffff"/>
                </a:solidFill>
                <a:latin typeface="Times New Roman"/>
                <a:ea typeface="DejaVu Sans"/>
              </a:rPr>
              <a:t>&lt;footer&gt;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7227720" y="6886440"/>
            <a:ext cx="2338560" cy="51120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93000"/>
              </a:lnSpc>
            </a:pPr>
            <a:fld id="{C5A95C95-8C2A-47E6-8626-82AC8E57D04A}" type="slidenum">
              <a:rPr lang="en-GB" sz="1400">
                <a:solidFill>
                  <a:srgbClr val="ffffff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2920" y="336240"/>
            <a:ext cx="9061560" cy="1252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100">
                <a:latin typeface="Times New Roman"/>
              </a:rPr>
              <a:t>Click to edit the title text format</a:t>
            </a:r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61560" cy="4375440"/>
          </a:xfrm>
          <a:prstGeom prst="rect">
            <a:avLst/>
          </a:prstGeom>
        </p:spPr>
        <p:txBody>
          <a:bodyPr lIns="0" rIns="0" tIns="28080" bIns="0"/>
          <a:p>
            <a:pPr/>
            <a:r>
              <a:rPr lang="en-GB" sz="3200">
                <a:latin typeface="Times New Roman"/>
              </a:rPr>
              <a:t>Click to edit the outline text format</a:t>
            </a:r>
            <a:endParaRPr/>
          </a:p>
          <a:p>
            <a:pPr lvl="1"/>
            <a:r>
              <a:rPr lang="en-GB" sz="2800">
                <a:latin typeface="Times New Roman"/>
              </a:rPr>
              <a:t>Second Outline Level</a:t>
            </a:r>
            <a:endParaRPr/>
          </a:p>
          <a:p>
            <a:pPr lvl="2">
              <a:buFont typeface="Times New Roman"/>
              <a:buChar char="•"/>
            </a:pPr>
            <a:r>
              <a:rPr lang="en-GB" sz="2400">
                <a:latin typeface="Times New Roman"/>
              </a:rPr>
              <a:t>Third Outline Level</a:t>
            </a:r>
            <a:endParaRPr/>
          </a:p>
          <a:p>
            <a:pPr lvl="3">
              <a:buFont typeface="Times New Roman"/>
              <a:buChar char="–"/>
            </a:pPr>
            <a:r>
              <a:rPr lang="en-GB" sz="2000">
                <a:latin typeface="Times New Roman"/>
              </a:rPr>
              <a:t>Fourth Outline Level</a:t>
            </a:r>
            <a:endParaRPr/>
          </a:p>
          <a:p>
            <a:pPr lvl="4">
              <a:buFont typeface="Times New Roman"/>
              <a:buChar char="»"/>
            </a:pPr>
            <a:r>
              <a:rPr lang="en-GB" sz="2000">
                <a:latin typeface="Times New Roman"/>
              </a:rPr>
              <a:t>Fifth Outline Level</a:t>
            </a:r>
            <a:endParaRPr/>
          </a:p>
          <a:p>
            <a:pPr lvl="5">
              <a:buFont typeface="Times New Roman"/>
              <a:buChar char="»"/>
            </a:pPr>
            <a:r>
              <a:rPr lang="en-GB" sz="2000">
                <a:latin typeface="Times New Roman"/>
              </a:rPr>
              <a:t>Sixth Outline Level</a:t>
            </a:r>
            <a:endParaRPr/>
          </a:p>
          <a:p>
            <a:pPr lvl="6">
              <a:buFont typeface="Times New Roman"/>
              <a:buChar char="»"/>
            </a:pPr>
            <a:r>
              <a:rPr lang="en-GB" sz="2000">
                <a:latin typeface="Times New Roman"/>
              </a:rPr>
              <a:t>Seventh Outline Level</a:t>
            </a:r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502920" y="6670800"/>
            <a:ext cx="2338200" cy="51120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93000"/>
              </a:lnSpc>
            </a:pPr>
            <a:r>
              <a:rPr lang="en-GB" sz="1400">
                <a:solidFill>
                  <a:srgbClr val="000000"/>
                </a:solidFill>
                <a:latin typeface="Times New Roman"/>
                <a:ea typeface="DejaVu Sans"/>
              </a:rPr>
              <a:t>&lt;date/time&gt;</a:t>
            </a:r>
            <a:endParaRPr/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3448080" y="6670800"/>
            <a:ext cx="3186000" cy="511200"/>
          </a:xfrm>
          <a:prstGeom prst="rect">
            <a:avLst/>
          </a:prstGeom>
        </p:spPr>
        <p:txBody>
          <a:bodyPr lIns="0" rIns="0" tIns="0" bIns="0"/>
          <a:p>
            <a:pPr algn="ctr">
              <a:lnSpc>
                <a:spcPct val="93000"/>
              </a:lnSpc>
            </a:pPr>
            <a:r>
              <a:rPr lang="en-GB" sz="1400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/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7227720" y="6670800"/>
            <a:ext cx="2338560" cy="51120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93000"/>
              </a:lnSpc>
            </a:pPr>
            <a:fld id="{C41E38BC-5800-4A55-B6BB-FF6A95B6745A}" type="slidenum">
              <a:rPr lang="en-GB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1560" cy="1252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1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720360" y="1979280"/>
            <a:ext cx="8845560" cy="4375080"/>
          </a:xfrm>
          <a:prstGeom prst="rect">
            <a:avLst/>
          </a:prstGeom>
        </p:spPr>
        <p:txBody>
          <a:bodyPr lIns="0" rIns="0" tIns="28080" bIns="0"/>
          <a:p>
            <a:pPr/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/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Font typeface="Times New Roman"/>
              <a:buChar char="•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Font typeface="Times New Roman"/>
              <a:buChar char="–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Font typeface="Times New Roman"/>
              <a:buChar char="»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Font typeface="Times New Roman"/>
              <a:buChar char="»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Font typeface="Times New Roman"/>
              <a:buChar char="»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158" name="PlaceHolder 3"/>
          <p:cNvSpPr>
            <a:spLocks noGrp="1"/>
          </p:cNvSpPr>
          <p:nvPr>
            <p:ph type="dt"/>
          </p:nvPr>
        </p:nvSpPr>
        <p:spPr>
          <a:xfrm>
            <a:off x="612720" y="6562800"/>
            <a:ext cx="2338560" cy="51120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93000"/>
              </a:lnSpc>
            </a:pPr>
            <a:r>
              <a:rPr lang="en-GB" sz="1400">
                <a:solidFill>
                  <a:srgbClr val="000000"/>
                </a:solidFill>
                <a:latin typeface="Times New Roman"/>
                <a:ea typeface="DejaVu Sans"/>
              </a:rPr>
              <a:t>&lt;date/time&gt;</a:t>
            </a:r>
            <a:endParaRPr/>
          </a:p>
        </p:txBody>
      </p:sp>
      <p:sp>
        <p:nvSpPr>
          <p:cNvPr id="159" name="PlaceHolder 4"/>
          <p:cNvSpPr>
            <a:spLocks noGrp="1"/>
          </p:cNvSpPr>
          <p:nvPr>
            <p:ph type="ftr"/>
          </p:nvPr>
        </p:nvSpPr>
        <p:spPr>
          <a:xfrm>
            <a:off x="3556080" y="6562800"/>
            <a:ext cx="3186000" cy="511200"/>
          </a:xfrm>
          <a:prstGeom prst="rect">
            <a:avLst/>
          </a:prstGeom>
        </p:spPr>
        <p:txBody>
          <a:bodyPr lIns="0" rIns="0" tIns="0" bIns="0"/>
          <a:p>
            <a:pPr algn="ctr">
              <a:lnSpc>
                <a:spcPct val="93000"/>
              </a:lnSpc>
            </a:pPr>
            <a:r>
              <a:rPr lang="en-GB" sz="1400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/>
          </a:p>
        </p:txBody>
      </p:sp>
      <p:sp>
        <p:nvSpPr>
          <p:cNvPr id="160" name="PlaceHolder 5"/>
          <p:cNvSpPr>
            <a:spLocks noGrp="1"/>
          </p:cNvSpPr>
          <p:nvPr>
            <p:ph type="sldNum"/>
          </p:nvPr>
        </p:nvSpPr>
        <p:spPr>
          <a:xfrm>
            <a:off x="7335720" y="6562800"/>
            <a:ext cx="2338560" cy="51120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93000"/>
              </a:lnSpc>
            </a:pPr>
            <a:fld id="{D63504DC-3A8A-4B9C-A4E8-321ADD28AA90}" type="slidenum">
              <a:rPr lang="en-GB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1560" cy="1252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GB" sz="41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502920" y="2165040"/>
            <a:ext cx="9061560" cy="4375080"/>
          </a:xfrm>
          <a:prstGeom prst="rect">
            <a:avLst/>
          </a:prstGeom>
        </p:spPr>
        <p:txBody>
          <a:bodyPr lIns="0" rIns="0" tIns="28080" bIns="0"/>
          <a:p>
            <a:pPr/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/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Font typeface="Times New Roman"/>
              <a:buChar char="•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Font typeface="Times New Roman"/>
              <a:buChar char="–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Font typeface="Times New Roman"/>
              <a:buChar char="»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Font typeface="Times New Roman"/>
              <a:buChar char="»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Font typeface="Times New Roman"/>
              <a:buChar char="»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197" name="PlaceHolder 3"/>
          <p:cNvSpPr>
            <a:spLocks noGrp="1"/>
          </p:cNvSpPr>
          <p:nvPr>
            <p:ph type="dt"/>
          </p:nvPr>
        </p:nvSpPr>
        <p:spPr>
          <a:xfrm>
            <a:off x="502920" y="6994440"/>
            <a:ext cx="2338200" cy="51120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93000"/>
              </a:lnSpc>
            </a:pPr>
            <a:r>
              <a:rPr lang="en-GB" sz="1400">
                <a:solidFill>
                  <a:srgbClr val="ffffff"/>
                </a:solidFill>
                <a:latin typeface="Times New Roman"/>
                <a:ea typeface="DejaVu Sans"/>
              </a:rPr>
              <a:t>&lt;date/time&gt;</a:t>
            </a:r>
            <a:endParaRPr/>
          </a:p>
        </p:txBody>
      </p:sp>
      <p:sp>
        <p:nvSpPr>
          <p:cNvPr id="198" name="PlaceHolder 4"/>
          <p:cNvSpPr>
            <a:spLocks noGrp="1"/>
          </p:cNvSpPr>
          <p:nvPr>
            <p:ph type="ftr"/>
          </p:nvPr>
        </p:nvSpPr>
        <p:spPr>
          <a:xfrm>
            <a:off x="3448080" y="6994440"/>
            <a:ext cx="3186000" cy="511200"/>
          </a:xfrm>
          <a:prstGeom prst="rect">
            <a:avLst/>
          </a:prstGeom>
        </p:spPr>
        <p:txBody>
          <a:bodyPr lIns="0" rIns="0" tIns="0" bIns="0"/>
          <a:p>
            <a:pPr algn="ctr">
              <a:lnSpc>
                <a:spcPct val="93000"/>
              </a:lnSpc>
            </a:pPr>
            <a:r>
              <a:rPr lang="en-GB" sz="1400">
                <a:solidFill>
                  <a:srgbClr val="ffffff"/>
                </a:solidFill>
                <a:latin typeface="Times New Roman"/>
                <a:ea typeface="DejaVu Sans"/>
              </a:rPr>
              <a:t>&lt;footer&gt;</a:t>
            </a:r>
            <a:endParaRPr/>
          </a:p>
        </p:txBody>
      </p:sp>
      <p:sp>
        <p:nvSpPr>
          <p:cNvPr id="199" name="PlaceHolder 5"/>
          <p:cNvSpPr>
            <a:spLocks noGrp="1"/>
          </p:cNvSpPr>
          <p:nvPr>
            <p:ph type="sldNum"/>
          </p:nvPr>
        </p:nvSpPr>
        <p:spPr>
          <a:xfrm>
            <a:off x="7227720" y="6994440"/>
            <a:ext cx="2338560" cy="51120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93000"/>
              </a:lnSpc>
            </a:pPr>
            <a:fld id="{B43370C8-B237-4DEA-AC39-FA2A14FB1C07}" type="slidenum">
              <a:rPr lang="en-GB" sz="1400">
                <a:solidFill>
                  <a:srgbClr val="ffffff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62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63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63.xml"/><Relationship Id="rId3" Type="http://schemas.openxmlformats.org/officeDocument/2006/relationships/notesSlide" Target="../notesSlides/notesSlide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6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63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6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6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6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63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6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63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502920" y="345960"/>
            <a:ext cx="9070920" cy="12636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93000"/>
              </a:lnSpc>
            </a:pPr>
            <a:r>
              <a:rPr b="1" lang="en-GB" sz="4100">
                <a:latin typeface="Times New Roman"/>
              </a:rPr>
              <a:t>MNE a la Harvard using 4D data</a:t>
            </a:r>
            <a:endParaRPr/>
          </a:p>
        </p:txBody>
      </p:sp>
      <p:sp>
        <p:nvSpPr>
          <p:cNvPr id="246" name="TextShape 2"/>
          <p:cNvSpPr txBox="1"/>
          <p:nvPr/>
        </p:nvSpPr>
        <p:spPr>
          <a:xfrm>
            <a:off x="7343640" y="6191280"/>
            <a:ext cx="2230560" cy="4032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93000"/>
              </a:lnSpc>
            </a:pPr>
            <a:r>
              <a:rPr lang="en-GB" sz="2000">
                <a:latin typeface="Times New Roman"/>
              </a:rPr>
              <a:t>Dr. Yuval Harpaz</a:t>
            </a:r>
            <a:endParaRPr/>
          </a:p>
        </p:txBody>
      </p:sp>
      <p:pic>
        <p:nvPicPr>
          <p:cNvPr id="24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-9360" y="1778040"/>
            <a:ext cx="10078920" cy="4005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502920" y="301320"/>
            <a:ext cx="906948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GB" sz="4100">
                <a:latin typeface="Arial"/>
              </a:rPr>
              <a:t>mne_analyze</a:t>
            </a:r>
            <a:endParaRPr/>
          </a:p>
        </p:txBody>
      </p:sp>
      <p:sp>
        <p:nvSpPr>
          <p:cNvPr id="277" name="TextShape 2"/>
          <p:cNvSpPr txBox="1"/>
          <p:nvPr/>
        </p:nvSpPr>
        <p:spPr>
          <a:xfrm>
            <a:off x="506520" y="1800000"/>
            <a:ext cx="9069120" cy="4383000"/>
          </a:xfrm>
          <a:prstGeom prst="rect">
            <a:avLst/>
          </a:prstGeom>
        </p:spPr>
        <p:txBody>
          <a:bodyPr lIns="0" rIns="0" tIns="28080" bIns="0"/>
          <a:p>
            <a:pPr/>
            <a:r>
              <a:rPr lang="en-GB" sz="3200">
                <a:latin typeface="Arial"/>
              </a:rPr>
              <a:t>SLORETA, inflated brain, all sorts</a:t>
            </a:r>
            <a:endParaRPr/>
          </a:p>
        </p:txBody>
      </p:sp>
      <p:pic>
        <p:nvPicPr>
          <p:cNvPr id="27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-9360" y="2284560"/>
            <a:ext cx="10078920" cy="4522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502920" y="301320"/>
            <a:ext cx="906948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GB" sz="4100">
                <a:latin typeface="Arial"/>
              </a:rPr>
              <a:t>Did I thank Denis?</a:t>
            </a:r>
            <a:endParaRPr/>
          </a:p>
        </p:txBody>
      </p:sp>
      <p:sp>
        <p:nvSpPr>
          <p:cNvPr id="280" name="TextShape 2"/>
          <p:cNvSpPr txBox="1"/>
          <p:nvPr/>
        </p:nvSpPr>
        <p:spPr>
          <a:xfrm>
            <a:off x="502920" y="2165040"/>
            <a:ext cx="9069480" cy="4383000"/>
          </a:xfrm>
          <a:prstGeom prst="rect">
            <a:avLst/>
          </a:prstGeom>
        </p:spPr>
        <p:txBody>
          <a:bodyPr lIns="0" rIns="0" tIns="28080" bIns="0"/>
          <a:p>
            <a:pPr/>
            <a:r>
              <a:rPr lang="en-GB" sz="3200">
                <a:latin typeface="Arial"/>
              </a:rPr>
              <a:t>Not enough</a:t>
            </a:r>
            <a:endParaRPr/>
          </a:p>
          <a:p>
            <a:pPr/>
            <a:endParaRPr/>
          </a:p>
          <a:p>
            <a:pPr/>
            <a:r>
              <a:rPr lang="en-GB" sz="3200">
                <a:latin typeface="Arial"/>
              </a:rPr>
              <a:t>Thank you Denis.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502920" y="301320"/>
            <a:ext cx="906948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GB" sz="4100">
                <a:latin typeface="Arial"/>
              </a:rPr>
              <a:t>FreeSurfer</a:t>
            </a:r>
            <a:endParaRPr/>
          </a:p>
        </p:txBody>
      </p:sp>
      <p:sp>
        <p:nvSpPr>
          <p:cNvPr id="249" name="TextShape 2"/>
          <p:cNvSpPr txBox="1"/>
          <p:nvPr/>
        </p:nvSpPr>
        <p:spPr>
          <a:xfrm>
            <a:off x="502920" y="2165040"/>
            <a:ext cx="9069480" cy="4383000"/>
          </a:xfrm>
          <a:prstGeom prst="rect">
            <a:avLst/>
          </a:prstGeom>
        </p:spPr>
        <p:txBody>
          <a:bodyPr lIns="0" rIns="0" tIns="28080" bIns="0"/>
          <a:p>
            <a:pPr/>
            <a:r>
              <a:rPr lang="en-GB" sz="2600">
                <a:latin typeface="Arial"/>
              </a:rPr>
              <a:t>MNE requires cortex surface (individual MRI).</a:t>
            </a:r>
            <a:endParaRPr/>
          </a:p>
          <a:p>
            <a:pPr/>
            <a:r>
              <a:rPr lang="en-GB" sz="2600">
                <a:latin typeface="Arial"/>
              </a:rPr>
              <a:t>You do it with FreeSurfer, it may take 12h.</a:t>
            </a:r>
            <a:r>
              <a:rPr lang="en-GB" sz="2600">
                <a:latin typeface="Arial"/>
              </a:rPr>
              <a:t>
</a:t>
            </a:r>
            <a:endParaRPr/>
          </a:p>
          <a:p>
            <a:pPr/>
            <a:r>
              <a:rPr lang="en-GB" sz="2600">
                <a:latin typeface="Arial"/>
              </a:rPr>
              <a:t>Using current Ubuntu version (LTS) 14.04 and a freesurfer 5.1 I had to fix </a:t>
            </a:r>
            <a:r>
              <a:rPr lang="en-GB" sz="2600">
                <a:latin typeface="Arial"/>
              </a:rPr>
              <a:t>library issue</a:t>
            </a:r>
            <a:r>
              <a:rPr lang="en-GB" sz="2600">
                <a:latin typeface="Arial"/>
              </a:rPr>
              <a:t> but it should be fine with v 5.3.</a:t>
            </a:r>
            <a:endParaRPr/>
          </a:p>
          <a:p>
            <a:pPr/>
            <a:endParaRPr/>
          </a:p>
          <a:p>
            <a:pPr/>
            <a:endParaRPr/>
          </a:p>
          <a:p>
            <a:pPr/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502920" y="301320"/>
            <a:ext cx="906948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GB" sz="4100">
                <a:latin typeface="Arial"/>
              </a:rPr>
              <a:t>FreeSurfer</a:t>
            </a:r>
            <a:endParaRPr/>
          </a:p>
        </p:txBody>
      </p:sp>
      <p:sp>
        <p:nvSpPr>
          <p:cNvPr id="251" name="TextShape 2"/>
          <p:cNvSpPr txBox="1"/>
          <p:nvPr/>
        </p:nvSpPr>
        <p:spPr>
          <a:xfrm>
            <a:off x="502920" y="2165040"/>
            <a:ext cx="9069480" cy="4383000"/>
          </a:xfrm>
          <a:prstGeom prst="rect">
            <a:avLst/>
          </a:prstGeom>
        </p:spPr>
        <p:txBody>
          <a:bodyPr lIns="0" rIns="0" tIns="28080" bIns="0"/>
          <a:p>
            <a:pPr/>
            <a:r>
              <a:rPr lang="en-GB" sz="2600">
                <a:latin typeface="Arial"/>
              </a:rPr>
              <a:t>After instalation of freesurfer run:</a:t>
            </a:r>
            <a:endParaRPr/>
          </a:p>
          <a:p>
            <a:pPr/>
            <a:endParaRPr/>
          </a:p>
          <a:p>
            <a:pPr/>
            <a:r>
              <a:rPr lang="en-GB" sz="2600">
                <a:latin typeface="Arial"/>
              </a:rPr>
              <a:t>To view results use tkmedit</a:t>
            </a:r>
            <a:endParaRPr/>
          </a:p>
          <a:p>
            <a:pPr/>
            <a:endParaRPr/>
          </a:p>
          <a:p>
            <a:pPr/>
            <a:r>
              <a:rPr lang="en-GB" sz="2600">
                <a:latin typeface="Arial"/>
              </a:rPr>
              <a:t>May require manual</a:t>
            </a:r>
            <a:r>
              <a:rPr lang="en-GB" sz="2600">
                <a:latin typeface="Arial"/>
              </a:rPr>
              <a:t>
</a:t>
            </a:r>
            <a:r>
              <a:rPr lang="en-GB" sz="2600">
                <a:latin typeface="Arial"/>
              </a:rPr>
              <a:t>labour</a:t>
            </a:r>
            <a:endParaRPr/>
          </a:p>
          <a:p>
            <a:pPr/>
            <a:endParaRPr/>
          </a:p>
        </p:txBody>
      </p:sp>
      <p:sp>
        <p:nvSpPr>
          <p:cNvPr id="252" name="CustomShape 3"/>
          <p:cNvSpPr/>
          <p:nvPr/>
        </p:nvSpPr>
        <p:spPr>
          <a:xfrm>
            <a:off x="503280" y="2822400"/>
            <a:ext cx="5400720" cy="345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/>
            <a:r>
              <a:rPr lang="en-GB" sz="1400">
                <a:latin typeface="Arial"/>
              </a:rPr>
              <a:t>recon-all -all -s Maor -i 20110815151552288.dicom</a:t>
            </a:r>
            <a:endParaRPr/>
          </a:p>
        </p:txBody>
      </p:sp>
      <p:pic>
        <p:nvPicPr>
          <p:cNvPr id="25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311880" y="2927520"/>
            <a:ext cx="3552840" cy="3552480"/>
          </a:xfrm>
          <a:prstGeom prst="rect">
            <a:avLst/>
          </a:prstGeom>
          <a:ln>
            <a:noFill/>
          </a:ln>
        </p:spPr>
      </p:pic>
      <p:sp>
        <p:nvSpPr>
          <p:cNvPr id="254" name="CustomShape 4"/>
          <p:cNvSpPr/>
          <p:nvPr/>
        </p:nvSpPr>
        <p:spPr>
          <a:xfrm>
            <a:off x="503280" y="3866400"/>
            <a:ext cx="5400720" cy="345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/>
            <a:r>
              <a:rPr lang="en-GB" sz="1400">
                <a:latin typeface="Arial"/>
              </a:rPr>
              <a:t>tkmedit Maor brainmask.mgz -aux T1.mgz -surfs -aseg</a:t>
            </a:r>
            <a:endParaRPr/>
          </a:p>
        </p:txBody>
      </p:sp>
      <p:pic>
        <p:nvPicPr>
          <p:cNvPr id="25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527280" y="5111640"/>
            <a:ext cx="2519640" cy="1697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502920" y="301320"/>
            <a:ext cx="906948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GB" sz="4100">
                <a:latin typeface="Arial"/>
              </a:rPr>
              <a:t>MNE commands make BEM model</a:t>
            </a:r>
            <a:r>
              <a:rPr b="1" lang="en-GB" sz="4100">
                <a:latin typeface="Arial"/>
              </a:rPr>
              <a:t>
</a:t>
            </a:r>
            <a:r>
              <a:rPr b="1" lang="en-GB" sz="2000">
                <a:latin typeface="Arial"/>
              </a:rPr>
              <a:t>and stuff</a:t>
            </a:r>
            <a:endParaRPr/>
          </a:p>
        </p:txBody>
      </p:sp>
      <p:sp>
        <p:nvSpPr>
          <p:cNvPr id="257" name="CustomShape 2"/>
          <p:cNvSpPr/>
          <p:nvPr/>
        </p:nvSpPr>
        <p:spPr>
          <a:xfrm>
            <a:off x="503280" y="3419640"/>
            <a:ext cx="5400720" cy="90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/>
            <a:r>
              <a:rPr lang="en-GB" sz="1400">
                <a:latin typeface="Arial"/>
              </a:rPr>
              <a:t>export SUBJECT=Maor</a:t>
            </a:r>
            <a:endParaRPr/>
          </a:p>
          <a:p>
            <a:pPr/>
            <a:r>
              <a:rPr lang="en-GB" sz="1400">
                <a:latin typeface="Arial"/>
              </a:rPr>
              <a:t>mne_watershed_bem --atlas</a:t>
            </a:r>
            <a:endParaRPr/>
          </a:p>
          <a:p>
            <a:pPr/>
            <a:r>
              <a:rPr lang="en-GB" sz="1400">
                <a:latin typeface="Arial"/>
              </a:rPr>
              <a:t>mne_setup_mri --overwrite</a:t>
            </a:r>
            <a:endParaRPr/>
          </a:p>
        </p:txBody>
      </p:sp>
      <p:sp>
        <p:nvSpPr>
          <p:cNvPr id="258" name="TextShape 3"/>
          <p:cNvSpPr txBox="1"/>
          <p:nvPr/>
        </p:nvSpPr>
        <p:spPr>
          <a:xfrm>
            <a:off x="503280" y="2165400"/>
            <a:ext cx="9069480" cy="4383000"/>
          </a:xfrm>
          <a:prstGeom prst="rect">
            <a:avLst/>
          </a:prstGeom>
        </p:spPr>
        <p:txBody>
          <a:bodyPr lIns="0" rIns="0" tIns="28080" bIns="0"/>
          <a:p>
            <a:pPr/>
            <a:r>
              <a:rPr lang="en-GB" sz="2600">
                <a:latin typeface="Arial"/>
              </a:rPr>
              <a:t>You need to install MNE, including MNE python for following procedures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502920" y="301320"/>
            <a:ext cx="906948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GB" sz="4100">
                <a:latin typeface="Arial"/>
              </a:rPr>
              <a:t>Make MNE read 4D data</a:t>
            </a:r>
            <a:r>
              <a:rPr b="1" lang="en-GB" sz="4100">
                <a:latin typeface="Arial"/>
              </a:rPr>
              <a:t>
</a:t>
            </a:r>
            <a:r>
              <a:rPr b="1" lang="en-GB" sz="3200">
                <a:latin typeface="Arial"/>
              </a:rPr>
              <a:t>export to .fif</a:t>
            </a:r>
            <a:endParaRPr/>
          </a:p>
        </p:txBody>
      </p:sp>
      <p:sp>
        <p:nvSpPr>
          <p:cNvPr id="260" name="TextShape 2"/>
          <p:cNvSpPr txBox="1"/>
          <p:nvPr/>
        </p:nvSpPr>
        <p:spPr>
          <a:xfrm>
            <a:off x="502920" y="2165040"/>
            <a:ext cx="9069480" cy="5283000"/>
          </a:xfrm>
          <a:prstGeom prst="rect">
            <a:avLst/>
          </a:prstGeom>
        </p:spPr>
        <p:txBody>
          <a:bodyPr lIns="0" rIns="0" tIns="28080" bIns="0"/>
          <a:p>
            <a:pPr/>
            <a:r>
              <a:rPr lang="en-GB" sz="3200">
                <a:latin typeface="Arial"/>
              </a:rPr>
              <a:t>You need bti2fiff.py</a:t>
            </a:r>
            <a:endParaRPr/>
          </a:p>
          <a:p>
            <a:r>
              <a:rPr lang="en-GB" sz="2000">
                <a:latin typeface="Arial"/>
              </a:rPr>
              <a:t>I have it there: ~/mne-python/mne/commands/mne_bti2fiff.py</a:t>
            </a:r>
            <a:endParaRPr/>
          </a:p>
          <a:p>
            <a:endParaRPr/>
          </a:p>
          <a:p>
            <a:r>
              <a:rPr lang="en-GB" sz="2000">
                <a:latin typeface="Arial"/>
              </a:rPr>
              <a:t>This converts the 4D-neuroimaging data to a *.fif (neuromag) data file</a:t>
            </a:r>
            <a:r>
              <a:rPr lang="en-GB" sz="2000">
                <a:latin typeface="Arial"/>
              </a:rPr>
              <a:t>
</a:t>
            </a:r>
            <a:r>
              <a:rPr lang="en-GB" sz="2000">
                <a:latin typeface="Arial"/>
              </a:rPr>
              <a:t>in a terminal run:</a:t>
            </a:r>
            <a:r>
              <a:rPr lang="en-GB" sz="2000">
                <a:latin typeface="Arial"/>
              </a:rPr>
              <a:t>
</a:t>
            </a:r>
            <a:endParaRPr/>
          </a:p>
          <a:p>
            <a:pPr/>
            <a:endParaRPr/>
          </a:p>
          <a:p>
            <a:pPr/>
            <a:endParaRPr/>
          </a:p>
          <a:p>
            <a:pPr/>
            <a:r>
              <a:rPr lang="en-GB" sz="3200">
                <a:latin typeface="Arial"/>
              </a:rPr>
              <a:t>Thank you Denis Engemann for this function</a:t>
            </a:r>
            <a:endParaRPr/>
          </a:p>
        </p:txBody>
      </p:sp>
      <p:sp>
        <p:nvSpPr>
          <p:cNvPr id="261" name="CustomShape 3"/>
          <p:cNvSpPr/>
          <p:nvPr/>
        </p:nvSpPr>
        <p:spPr>
          <a:xfrm>
            <a:off x="575280" y="4550040"/>
            <a:ext cx="5400720" cy="345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/>
            <a:r>
              <a:rPr lang="en-GB" sz="1400">
                <a:latin typeface="Arial"/>
              </a:rPr>
              <a:t>mne_bti2fiff.py -p c,rfhp0.1Hz -o maor_raw.fif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502920" y="301320"/>
            <a:ext cx="906948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GB" sz="4100">
                <a:latin typeface="Arial"/>
              </a:rPr>
              <a:t>Coregistration of MRI to headshape</a:t>
            </a:r>
            <a:endParaRPr/>
          </a:p>
        </p:txBody>
      </p:sp>
      <p:sp>
        <p:nvSpPr>
          <p:cNvPr id="263" name="TextShape 2"/>
          <p:cNvSpPr txBox="1"/>
          <p:nvPr/>
        </p:nvSpPr>
        <p:spPr>
          <a:xfrm>
            <a:off x="502920" y="2165040"/>
            <a:ext cx="9069480" cy="4383000"/>
          </a:xfrm>
          <a:prstGeom prst="rect">
            <a:avLst/>
          </a:prstGeom>
        </p:spPr>
        <p:txBody>
          <a:bodyPr lIns="0" rIns="0" tIns="28080" bIns="0"/>
          <a:p>
            <a:pPr/>
            <a:r>
              <a:rPr lang="en-GB" sz="3200">
                <a:latin typeface="Arial"/>
              </a:rPr>
              <a:t>in a terminal:</a:t>
            </a:r>
            <a:r>
              <a:rPr lang="en-GB" sz="3200">
                <a:latin typeface="Arial"/>
              </a:rPr>
              <a:t>
</a:t>
            </a:r>
            <a:r>
              <a:rPr lang="en-GB" sz="3200">
                <a:latin typeface="Arial"/>
              </a:rPr>
              <a:t>
</a:t>
            </a:r>
            <a:endParaRPr/>
          </a:p>
          <a:p>
            <a:pPr/>
            <a:r>
              <a:rPr lang="en-GB" sz="2000">
                <a:latin typeface="Arial"/>
              </a:rPr>
              <a:t>Load the digitization points from the *raw.fif file</a:t>
            </a:r>
            <a:endParaRPr/>
          </a:p>
          <a:p>
            <a:r>
              <a:rPr lang="en-GB" sz="2000">
                <a:latin typeface="Arial"/>
              </a:rPr>
              <a:t>Load the surface (I use pial, doesn't mater which one)</a:t>
            </a:r>
            <a:r>
              <a:rPr lang="en-GB" sz="2000">
                <a:latin typeface="Arial"/>
              </a:rPr>
              <a:t>
</a:t>
            </a:r>
            <a:endParaRPr/>
          </a:p>
          <a:p>
            <a:r>
              <a:rPr lang="en-GB" sz="2000">
                <a:latin typeface="Arial"/>
              </a:rPr>
              <a:t>In View tab you open viewer and MRI viewer.</a:t>
            </a:r>
            <a:r>
              <a:rPr lang="en-GB" sz="2000">
                <a:latin typeface="Arial"/>
              </a:rPr>
              <a:t>
</a:t>
            </a:r>
            <a:r>
              <a:rPr lang="en-GB" sz="2000">
                <a:latin typeface="Arial"/>
              </a:rPr>
              <a:t>For both you should look for options – </a:t>
            </a:r>
            <a:r>
              <a:rPr lang="en-GB" sz="2000">
                <a:latin typeface="Arial"/>
              </a:rPr>
              <a:t>
</a:t>
            </a:r>
            <a:r>
              <a:rPr lang="en-GB" sz="2000">
                <a:latin typeface="Arial"/>
              </a:rPr>
              <a:t>show digitizer data</a:t>
            </a:r>
            <a:endParaRPr/>
          </a:p>
          <a:p>
            <a:r>
              <a:rPr lang="en-GB" sz="2000">
                <a:latin typeface="Arial"/>
              </a:rPr>
              <a:t>Choose    Adjust – Coordinate Alignment</a:t>
            </a:r>
            <a:r>
              <a:rPr lang="en-GB" sz="2000">
                <a:latin typeface="Arial"/>
              </a:rPr>
              <a:t>
</a:t>
            </a:r>
            <a:r>
              <a:rPr lang="en-GB" sz="2000">
                <a:latin typeface="Arial"/>
              </a:rPr>
              <a:t>
</a:t>
            </a:r>
            <a:r>
              <a:rPr lang="en-GB" sz="2000">
                <a:latin typeface="Arial"/>
              </a:rPr>
              <a:t>You have to mark fiducials on the</a:t>
            </a:r>
            <a:r>
              <a:rPr lang="en-GB" sz="2000">
                <a:latin typeface="Arial"/>
              </a:rPr>
              <a:t>
</a:t>
            </a:r>
            <a:r>
              <a:rPr lang="en-GB" sz="2000">
                <a:latin typeface="Arial"/>
              </a:rPr>
              <a:t>scalp (white), then nudge or use</a:t>
            </a:r>
            <a:r>
              <a:rPr lang="en-GB" sz="2000">
                <a:latin typeface="Arial"/>
              </a:rPr>
              <a:t>
</a:t>
            </a:r>
            <a:r>
              <a:rPr lang="en-GB" sz="2000">
                <a:latin typeface="Arial"/>
              </a:rPr>
              <a:t>automatic alignment. Here the</a:t>
            </a:r>
            <a:r>
              <a:rPr lang="en-GB" sz="2000">
                <a:latin typeface="Arial"/>
              </a:rPr>
              <a:t>
</a:t>
            </a:r>
            <a:r>
              <a:rPr lang="en-GB" sz="2000">
                <a:latin typeface="Arial"/>
              </a:rPr>
              <a:t>nose is off by a few degrees. When done </a:t>
            </a:r>
            <a:r>
              <a:rPr lang="en-GB" sz="2000">
                <a:latin typeface="Arial"/>
              </a:rPr>
              <a:t>
</a:t>
            </a:r>
            <a:r>
              <a:rPr lang="en-GB" sz="2000">
                <a:latin typeface="Arial"/>
              </a:rPr>
              <a:t>save transformation matrix using the button </a:t>
            </a:r>
            <a:r>
              <a:rPr lang="en-GB" sz="2000">
                <a:latin typeface="Arial"/>
              </a:rPr>
              <a:t>
</a:t>
            </a:r>
            <a:r>
              <a:rPr lang="en-GB" sz="2000">
                <a:latin typeface="Arial"/>
              </a:rPr>
              <a:t>Save default (Maor_raw-trans.fif)</a:t>
            </a:r>
            <a:endParaRPr/>
          </a:p>
        </p:txBody>
      </p:sp>
      <p:sp>
        <p:nvSpPr>
          <p:cNvPr id="264" name="CustomShape 3"/>
          <p:cNvSpPr/>
          <p:nvPr/>
        </p:nvSpPr>
        <p:spPr>
          <a:xfrm>
            <a:off x="503640" y="2700000"/>
            <a:ext cx="5400360" cy="504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/>
            <a:r>
              <a:rPr lang="en-GB" sz="1400">
                <a:latin typeface="Arial"/>
              </a:rPr>
              <a:t>Export SUBJECT=Maor</a:t>
            </a:r>
            <a:endParaRPr/>
          </a:p>
          <a:p>
            <a:pPr/>
            <a:r>
              <a:rPr lang="en-GB" sz="1400">
                <a:latin typeface="Arial"/>
              </a:rPr>
              <a:t>mne_analyze</a:t>
            </a:r>
            <a:endParaRPr/>
          </a:p>
          <a:p>
            <a:pPr/>
            <a:endParaRPr/>
          </a:p>
        </p:txBody>
      </p:sp>
      <p:pic>
        <p:nvPicPr>
          <p:cNvPr id="26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896000" y="4325760"/>
            <a:ext cx="5000400" cy="2513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502920" y="301320"/>
            <a:ext cx="906948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GB" sz="4100">
                <a:latin typeface="Arial"/>
              </a:rPr>
              <a:t>MNE pipeline</a:t>
            </a:r>
            <a:endParaRPr/>
          </a:p>
        </p:txBody>
      </p:sp>
      <p:sp>
        <p:nvSpPr>
          <p:cNvPr id="267" name="TextShape 2"/>
          <p:cNvSpPr txBox="1"/>
          <p:nvPr/>
        </p:nvSpPr>
        <p:spPr>
          <a:xfrm>
            <a:off x="502920" y="2165040"/>
            <a:ext cx="9069480" cy="4383000"/>
          </a:xfrm>
          <a:prstGeom prst="rect">
            <a:avLst/>
          </a:prstGeom>
        </p:spPr>
        <p:txBody>
          <a:bodyPr lIns="0" rIns="0" tIns="28080" bIns="0"/>
          <a:p>
            <a:pPr/>
            <a:r>
              <a:rPr lang="en-GB" sz="3200">
                <a:latin typeface="Arial"/>
              </a:rPr>
              <a:t>2. processing MEG with python</a:t>
            </a:r>
            <a:r>
              <a:rPr lang="en-GB" sz="3200">
                <a:latin typeface="Arial"/>
              </a:rPr>
              <a:t>
</a:t>
            </a:r>
            <a:r>
              <a:rPr lang="en-GB" sz="2000">
                <a:latin typeface="Arial"/>
              </a:rPr>
              <a:t>use ipython terminal</a:t>
            </a:r>
            <a:endParaRPr/>
          </a:p>
          <a:p>
            <a:pPr/>
            <a:endParaRPr/>
          </a:p>
        </p:txBody>
      </p:sp>
      <p:sp>
        <p:nvSpPr>
          <p:cNvPr id="268" name="CustomShape 3"/>
          <p:cNvSpPr/>
          <p:nvPr/>
        </p:nvSpPr>
        <p:spPr>
          <a:xfrm>
            <a:off x="441360" y="2954160"/>
            <a:ext cx="4743360" cy="39578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/>
            <a:r>
              <a:rPr lang="en-GB" sz="1000">
                <a:latin typeface="Arial"/>
              </a:rPr>
              <a:t>import mne</a:t>
            </a:r>
            <a:endParaRPr/>
          </a:p>
          <a:p>
            <a:pPr/>
            <a:r>
              <a:rPr lang="en-GB" sz="1000">
                <a:latin typeface="Arial"/>
              </a:rPr>
              <a:t>import numpy</a:t>
            </a:r>
            <a:endParaRPr/>
          </a:p>
          <a:p>
            <a:pPr/>
            <a:r>
              <a:rPr lang="en-GB" sz="1000">
                <a:solidFill>
                  <a:srgbClr val="0000ff"/>
                </a:solidFill>
                <a:latin typeface="Arial"/>
              </a:rPr>
              <a:t># read the data</a:t>
            </a:r>
            <a:endParaRPr/>
          </a:p>
          <a:p>
            <a:pPr/>
            <a:r>
              <a:rPr lang="en-GB" sz="1000">
                <a:latin typeface="Arial"/>
              </a:rPr>
              <a:t>raw = mne.fiff.Raw('maor_raw.fif',preload=True)</a:t>
            </a:r>
            <a:endParaRPr/>
          </a:p>
          <a:p>
            <a:pPr/>
            <a:r>
              <a:rPr lang="en-GB" sz="1000">
                <a:solidFill>
                  <a:srgbClr val="0000ff"/>
                </a:solidFill>
                <a:latin typeface="Arial"/>
              </a:rPr>
              <a:t># bandpass filter</a:t>
            </a:r>
            <a:endParaRPr/>
          </a:p>
          <a:p>
            <a:pPr/>
            <a:r>
              <a:rPr lang="en-GB" sz="1000">
                <a:latin typeface="Arial"/>
              </a:rPr>
              <a:t>picks = mne.fiff.pick_types(raw.info, meg=True)</a:t>
            </a:r>
            <a:endParaRPr/>
          </a:p>
          <a:p>
            <a:pPr/>
            <a:r>
              <a:rPr lang="en-GB" sz="1000">
                <a:latin typeface="Arial"/>
              </a:rPr>
              <a:t>raw.band_pass_filter(picks, 1.0, 50.0, filter_length=2048)</a:t>
            </a:r>
            <a:endParaRPr/>
          </a:p>
          <a:p>
            <a:pPr/>
            <a:r>
              <a:rPr lang="en-GB" sz="1000">
                <a:latin typeface="Arial"/>
              </a:rPr>
              <a:t>raw.save('maorf_raw.fif')</a:t>
            </a:r>
            <a:endParaRPr/>
          </a:p>
          <a:p>
            <a:pPr/>
            <a:r>
              <a:rPr lang="en-GB" sz="1000">
                <a:solidFill>
                  <a:srgbClr val="0000ff"/>
                </a:solidFill>
                <a:latin typeface="Arial"/>
              </a:rPr>
              <a:t># averaging</a:t>
            </a:r>
            <a:endParaRPr/>
          </a:p>
          <a:p>
            <a:pPr/>
            <a:r>
              <a:rPr lang="en-GB" sz="1000">
                <a:latin typeface="Arial"/>
              </a:rPr>
              <a:t>import mne</a:t>
            </a:r>
            <a:endParaRPr/>
          </a:p>
          <a:p>
            <a:pPr/>
            <a:r>
              <a:rPr lang="en-GB" sz="1000">
                <a:latin typeface="Arial"/>
              </a:rPr>
              <a:t>raw = mne.fiff.Raw('maorf_raw.fif')</a:t>
            </a:r>
            <a:endParaRPr/>
          </a:p>
          <a:p>
            <a:pPr/>
            <a:r>
              <a:rPr lang="en-GB" sz="1000">
                <a:latin typeface="Arial"/>
              </a:rPr>
              <a:t>events = mne.find_events(raw, stim_channel='STI 014')</a:t>
            </a:r>
            <a:endParaRPr/>
          </a:p>
          <a:p>
            <a:pPr/>
            <a:r>
              <a:rPr lang="en-GB" sz="1000">
                <a:latin typeface="Arial"/>
              </a:rPr>
              <a:t>event_id = 102  # the event number in events</a:t>
            </a:r>
            <a:endParaRPr/>
          </a:p>
          <a:p>
            <a:pPr/>
            <a:r>
              <a:rPr lang="en-GB" sz="1000">
                <a:latin typeface="Arial"/>
              </a:rPr>
              <a:t>tmin = -0.15  # start of each epoch (200ms before the trigger)</a:t>
            </a:r>
            <a:endParaRPr/>
          </a:p>
          <a:p>
            <a:pPr/>
            <a:r>
              <a:rPr lang="en-GB" sz="1000">
                <a:latin typeface="Arial"/>
              </a:rPr>
              <a:t>tmax = 0.35  # end of each epoch (500ms after the trigget)</a:t>
            </a:r>
            <a:endParaRPr/>
          </a:p>
          <a:p>
            <a:pPr/>
            <a:r>
              <a:rPr lang="en-GB" sz="1000">
                <a:latin typeface="Arial"/>
              </a:rPr>
              <a:t>picks = mne.fiff.pick_types(raw.info, meg=True, eeg=False, eog=False)</a:t>
            </a:r>
            <a:endParaRPr/>
          </a:p>
          <a:p>
            <a:pPr/>
            <a:r>
              <a:rPr lang="en-GB" sz="1000">
                <a:latin typeface="Arial"/>
              </a:rPr>
              <a:t>baseline = (None, 0)</a:t>
            </a:r>
            <a:endParaRPr/>
          </a:p>
          <a:p>
            <a:pPr/>
            <a:r>
              <a:rPr lang="en-GB" sz="1000">
                <a:latin typeface="Arial"/>
              </a:rPr>
              <a:t>reject = dict(mag=4e-12)</a:t>
            </a:r>
            <a:endParaRPr/>
          </a:p>
          <a:p>
            <a:pPr/>
            <a:r>
              <a:rPr lang="en-GB" sz="1000">
                <a:latin typeface="Arial"/>
              </a:rPr>
              <a:t>epochs = mne.Epochs(raw, events, event_id, tmin, tmax, proj=True,picks=picks, baseline=baseline, preload=True,reject=reject)</a:t>
            </a:r>
            <a:endParaRPr/>
          </a:p>
          <a:p>
            <a:pPr/>
            <a:r>
              <a:rPr lang="en-GB" sz="1000">
                <a:latin typeface="Arial"/>
              </a:rPr>
              <a:t>epochs_data = epochs.get_data()</a:t>
            </a:r>
            <a:endParaRPr/>
          </a:p>
          <a:p>
            <a:pPr/>
            <a:r>
              <a:rPr lang="en-GB" sz="1000">
                <a:latin typeface="Arial"/>
              </a:rPr>
              <a:t>evoked = epochs.average()</a:t>
            </a:r>
            <a:endParaRPr/>
          </a:p>
          <a:p>
            <a:pPr/>
            <a:r>
              <a:rPr lang="en-GB" sz="1000">
                <a:solidFill>
                  <a:srgbClr val="0000ff"/>
                </a:solidFill>
                <a:latin typeface="Arial"/>
              </a:rPr>
              <a:t># plot</a:t>
            </a:r>
            <a:endParaRPr/>
          </a:p>
          <a:p>
            <a:pPr/>
            <a:r>
              <a:rPr lang="en-GB" sz="1000">
                <a:latin typeface="Arial"/>
              </a:rPr>
              <a:t>from mne.viz import plot_evoked</a:t>
            </a:r>
            <a:endParaRPr/>
          </a:p>
          <a:p>
            <a:pPr/>
            <a:r>
              <a:rPr lang="en-GB" sz="1000">
                <a:latin typeface="Arial"/>
              </a:rPr>
              <a:t>plot_evoked(evoked)</a:t>
            </a:r>
            <a:endParaRPr/>
          </a:p>
          <a:p>
            <a:pPr/>
            <a:r>
              <a:rPr lang="en-GB" sz="1000">
                <a:solidFill>
                  <a:srgbClr val="0000ff"/>
                </a:solidFill>
                <a:latin typeface="Arial"/>
              </a:rPr>
              <a:t># save</a:t>
            </a:r>
            <a:endParaRPr/>
          </a:p>
          <a:p>
            <a:pPr/>
            <a:r>
              <a:rPr lang="en-GB" sz="1000">
                <a:latin typeface="Arial"/>
              </a:rPr>
              <a:t>evoked.save('maorf_evoked.fif')</a:t>
            </a:r>
            <a:endParaRPr/>
          </a:p>
        </p:txBody>
      </p:sp>
      <p:pic>
        <p:nvPicPr>
          <p:cNvPr id="26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48360" y="3311640"/>
            <a:ext cx="3917880" cy="3384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>
          <a:xfrm>
            <a:off x="502920" y="301320"/>
            <a:ext cx="906948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GB" sz="4100">
                <a:latin typeface="Arial"/>
              </a:rPr>
              <a:t>MNE pipeline</a:t>
            </a:r>
            <a:endParaRPr/>
          </a:p>
        </p:txBody>
      </p:sp>
      <p:sp>
        <p:nvSpPr>
          <p:cNvPr id="271" name="TextShape 2"/>
          <p:cNvSpPr txBox="1"/>
          <p:nvPr/>
        </p:nvSpPr>
        <p:spPr>
          <a:xfrm>
            <a:off x="502920" y="2165400"/>
            <a:ext cx="9069480" cy="4674960"/>
          </a:xfrm>
          <a:prstGeom prst="rect">
            <a:avLst/>
          </a:prstGeom>
        </p:spPr>
        <p:txBody>
          <a:bodyPr lIns="0" rIns="0" tIns="28080" bIns="0"/>
          <a:p>
            <a:pPr/>
            <a:r>
              <a:rPr lang="en-GB" sz="3200">
                <a:latin typeface="Arial"/>
              </a:rPr>
              <a:t>3. calculate noise covariance, forward and inverse solution</a:t>
            </a:r>
            <a:endParaRPr/>
          </a:p>
          <a:p>
            <a:pPr/>
            <a:endParaRPr/>
          </a:p>
          <a:p>
            <a:pPr/>
            <a:endParaRPr/>
          </a:p>
          <a:p>
            <a:pPr/>
            <a:endParaRPr/>
          </a:p>
          <a:p>
            <a:pPr/>
            <a:r>
              <a:rPr lang="en-GB" sz="2800">
                <a:latin typeface="Arial"/>
              </a:rPr>
              <a:t>Whitening – unit independent. Allows eeg + meg model</a:t>
            </a:r>
            <a:endParaRPr/>
          </a:p>
          <a:p>
            <a:pPr/>
            <a:r>
              <a:rPr lang="en-GB" sz="2800">
                <a:latin typeface="Arial"/>
              </a:rPr>
              <a:t>Inverse solution is depends on noise cov only</a:t>
            </a:r>
            <a:endParaRPr/>
          </a:p>
        </p:txBody>
      </p:sp>
      <p:sp>
        <p:nvSpPr>
          <p:cNvPr id="272" name="CustomShape 3"/>
          <p:cNvSpPr/>
          <p:nvPr/>
        </p:nvSpPr>
        <p:spPr>
          <a:xfrm>
            <a:off x="503280" y="3095640"/>
            <a:ext cx="5400720" cy="207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/>
            <a:r>
              <a:rPr lang="en-GB" sz="1400">
                <a:latin typeface="Arial"/>
              </a:rPr>
              <a:t>cov = mne.compute_covariance(epochs, tmin=None, tmax=0)</a:t>
            </a:r>
            <a:endParaRPr/>
          </a:p>
          <a:p>
            <a:pPr/>
            <a:r>
              <a:rPr lang="en-GB" sz="1400">
                <a:latin typeface="Arial"/>
              </a:rPr>
              <a:t>cov.save('maorf_raw-cov.fif')</a:t>
            </a:r>
            <a:endParaRPr/>
          </a:p>
          <a:p>
            <a:pPr/>
            <a:endParaRPr/>
          </a:p>
          <a:p>
            <a:pPr/>
            <a:r>
              <a:rPr lang="en-GB" sz="1400">
                <a:latin typeface="Arial"/>
              </a:rPr>
              <a:t>mne_setup_source_space --ico -6 --overwrite</a:t>
            </a:r>
            <a:endParaRPr/>
          </a:p>
          <a:p>
            <a:pPr/>
            <a:r>
              <a:rPr lang="en-GB" sz="1400">
                <a:latin typeface="Arial"/>
              </a:rPr>
              <a:t>mne_setup_forward_model --homog --surf --ico 4 --overwrite</a:t>
            </a:r>
            <a:endParaRPr/>
          </a:p>
          <a:p>
            <a:pPr/>
            <a:r>
              <a:rPr lang="en-GB" sz="1400">
                <a:latin typeface="Arial"/>
              </a:rPr>
              <a:t>MEG_FN='maorf_raw.fif'</a:t>
            </a:r>
            <a:endParaRPr/>
          </a:p>
          <a:p>
            <a:pPr/>
            <a:r>
              <a:rPr lang="en-GB" sz="1400">
                <a:latin typeface="Arial"/>
              </a:rPr>
              <a:t>mne_do_forward_solution --spacing oct-6 mindist --overwrite --meas $MEG_FN --megonly --noisecov </a:t>
            </a:r>
            <a:endParaRPr/>
          </a:p>
          <a:p>
            <a:pPr/>
            <a:r>
              <a:rPr lang="en-GB" sz="1400">
                <a:latin typeface="Arial"/>
              </a:rPr>
              <a:t>mne_do_inverse_operator --fwd maorf_raw-oct-6-fwd.fif --deep --loose 0.2 --meg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502920" y="301320"/>
            <a:ext cx="906948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GB" sz="4100">
                <a:latin typeface="Arial"/>
              </a:rPr>
              <a:t>mne_analyze</a:t>
            </a:r>
            <a:endParaRPr/>
          </a:p>
        </p:txBody>
      </p:sp>
      <p:sp>
        <p:nvSpPr>
          <p:cNvPr id="274" name="TextShape 2"/>
          <p:cNvSpPr txBox="1"/>
          <p:nvPr/>
        </p:nvSpPr>
        <p:spPr>
          <a:xfrm>
            <a:off x="506520" y="1875960"/>
            <a:ext cx="9069120" cy="1722600"/>
          </a:xfrm>
          <a:prstGeom prst="rect">
            <a:avLst/>
          </a:prstGeom>
        </p:spPr>
        <p:txBody>
          <a:bodyPr lIns="0" rIns="0" tIns="28080" bIns="0"/>
          <a:p>
            <a:pPr/>
            <a:r>
              <a:rPr lang="en-GB" sz="2600">
                <a:latin typeface="Arial"/>
              </a:rPr>
              <a:t>We used it for corregistration, now for visualizing sources</a:t>
            </a:r>
            <a:endParaRPr/>
          </a:p>
        </p:txBody>
      </p:sp>
      <p:pic>
        <p:nvPicPr>
          <p:cNvPr id="27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-9360" y="2303640"/>
            <a:ext cx="10078920" cy="4547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