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119647-4831-4AC3-B70D-5C89B788E34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2920" y="345960"/>
            <a:ext cx="90698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343640" y="6191280"/>
            <a:ext cx="2229480" cy="40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1778040"/>
            <a:ext cx="10077840" cy="40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calculate noise covariance, forward and inverse solution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Whitening – unit independent. Allows eeg + meg model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503280" y="4320000"/>
            <a:ext cx="8712720" cy="12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04360" y="2987640"/>
            <a:ext cx="5399640" cy="57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432360" y="2627640"/>
            <a:ext cx="6983640" cy="37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32360" y="2627640"/>
            <a:ext cx="6983640" cy="291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mne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subject_from = 'aliceOhad'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subject_to = 'fsaverage'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fname='mne_dSPM_inverse'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stc_from = mne.read_source_estimate(fname)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vertices_to = [np.arange(10242), np.arange(10242)]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 = mne.morph_data(subject_from, subject_to, stc_from, n_jobs=1, grade=vertices_to)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stc_to.save('%s_wbw-meg' % subject_to)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Use PySurfer to view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432360" y="2627640"/>
            <a:ext cx="6983640" cy="406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for the figure to open well run this script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in ipython, call it like this:  </a:t>
            </a:r>
            <a:r>
              <a:rPr lang="en-GB" sz="1000">
                <a:solidFill>
                  <a:srgbClr val="ff3333"/>
                </a:solidFill>
                <a:latin typeface="Arial"/>
              </a:rPr>
              <a:t> ipython --gui=wx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#taken from http://pysurfer.github.io/auto_examples/plot_meg_inverse_solution.html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 import Brain, TimeViewer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surfer.io import read_stc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 = Brain('fsaverage', 'both', 'pial', views='caudal')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read_stc('fsaverage_wbw-meg-lh.stc')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 = 1e3 * np.linspace(stc['tmin'], stc['tmin'] + data.shape[1] * stc['tstep'], data.shape[1])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colormap = 'hot'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time_label = 'time=%0.2f ms'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hemi='lh')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read_stc('fsaverage_wbw-meg-rh.stc')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hemi='rh')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#brain.set_data_time_index(2)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#brain.scale_data_colormap(fmin=13, fmid=18, fmax=22, transparent=True)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viewer = TimeViewer(brain)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See activity by the millisecond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46840" y="2664000"/>
            <a:ext cx="4421160" cy="40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6520" y="1875960"/>
            <a:ext cx="9068040" cy="1721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can use mne_analyze command line tool. We used it for corregistration, now for visualizing sources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0" y="3059640"/>
            <a:ext cx="10077840" cy="454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6520" y="1800000"/>
            <a:ext cx="90680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284560"/>
            <a:ext cx="10077840" cy="452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503280" y="267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80" y="2927520"/>
            <a:ext cx="3551760" cy="35514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03280" y="339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7280" y="5111640"/>
            <a:ext cx="2518560" cy="16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432000" y="5544000"/>
            <a:ext cx="929412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/usr/local/freesurfer/subjects/Maor/bem/watershed/Maor_inner_skull_surface /usr/local/freesurfer/subjects/Maor/bem/Maor-inner_skull.surf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2920" y="2165040"/>
            <a:ext cx="9068400" cy="52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75280" y="429804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600">
                <a:latin typeface="Arial"/>
              </a:rPr>
              <a:t>I had issues running py scripts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504000" y="500472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03640" y="2700000"/>
            <a:ext cx="5399280" cy="50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4325760"/>
            <a:ext cx="4999320" cy="25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728000"/>
            <a:ext cx="355680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